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</p:sldIdLst>
  <p:sldSz cx="7559675" cy="10691813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292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729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23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748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994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367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053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08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726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11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932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3AEFC26-817C-4577-9C2E-C02E0AFAAF2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583363" y="0"/>
            <a:ext cx="10048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sv-S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Känslighet - Öppen</a:t>
            </a:r>
          </a:p>
        </p:txBody>
      </p:sp>
    </p:spTree>
    <p:extLst>
      <p:ext uri="{BB962C8B-B14F-4D97-AF65-F5344CB8AC3E}">
        <p14:creationId xmlns:p14="http://schemas.microsoft.com/office/powerpoint/2010/main" val="31996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Bildobjekt 47">
            <a:extLst>
              <a:ext uri="{FF2B5EF4-FFF2-40B4-BE49-F238E27FC236}">
                <a16:creationId xmlns:a16="http://schemas.microsoft.com/office/drawing/2014/main" id="{3B90BF7C-EC2E-9857-AE09-71C59C864A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b="14005"/>
          <a:stretch/>
        </p:blipFill>
        <p:spPr>
          <a:xfrm>
            <a:off x="4383804" y="650405"/>
            <a:ext cx="2514875" cy="1817036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77EE491E-6A40-2277-E8CA-C1F065ABED7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r="2051"/>
          <a:stretch/>
        </p:blipFill>
        <p:spPr>
          <a:xfrm>
            <a:off x="4265484" y="5896723"/>
            <a:ext cx="2751514" cy="1912821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A5A1583-AB80-7F2F-0E3A-D2CEE0FDDD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" b="3440"/>
          <a:stretch/>
        </p:blipFill>
        <p:spPr>
          <a:xfrm>
            <a:off x="726251" y="715991"/>
            <a:ext cx="2422876" cy="1710950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CF5E2C6-41AB-40E6-BA57-D82BB29D4B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36725B9-AA8B-4D1C-9ADD-26B9CAF56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82333" y="0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0E694A3-F112-4204-AF7A-9EDC241C8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990" y="5345907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C7B6F6-7F70-4633-B5DC-F0A634B1D7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77343" y="5345907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109BC4C3-1A76-4E25-8D3D-A3D0C1E04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4618293"/>
            <a:ext cx="1513098" cy="598202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BF6F5EED-A20D-457B-8218-F1AB6B9B6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4618293"/>
            <a:ext cx="1513098" cy="598202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E3118D0F-A69B-4CFB-AE1F-FBB9B042C3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9964199"/>
            <a:ext cx="1513098" cy="598202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1831AA60-80CB-4117-88EC-DDD99F3592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9964199"/>
            <a:ext cx="1513098" cy="598202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F655248F-CD5C-38E8-1059-BE43FA9DC4BC}"/>
              </a:ext>
            </a:extLst>
          </p:cNvPr>
          <p:cNvSpPr txBox="1"/>
          <p:nvPr/>
        </p:nvSpPr>
        <p:spPr>
          <a:xfrm>
            <a:off x="311665" y="2669190"/>
            <a:ext cx="3358446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skelettet.</a:t>
            </a: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Känn på skelettet i din kropp.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Vad tror du att skelettet har för uppgift i kroppen?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E23AF79-B969-E804-86F1-0F1B55ED3CB2}"/>
              </a:ext>
            </a:extLst>
          </p:cNvPr>
          <p:cNvSpPr txBox="1"/>
          <p:nvPr/>
        </p:nvSpPr>
        <p:spPr>
          <a:xfrm>
            <a:off x="1856765" y="21426"/>
            <a:ext cx="1890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F-3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A0A29237-8734-394D-89D9-BCEB8AD3AB03}"/>
              </a:ext>
            </a:extLst>
          </p:cNvPr>
          <p:cNvSpPr txBox="1"/>
          <p:nvPr/>
        </p:nvSpPr>
        <p:spPr>
          <a:xfrm>
            <a:off x="3923975" y="7986655"/>
            <a:ext cx="3473194" cy="201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Reaktionstestet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Sätt händerna på bordet. Tryck på den röda knappen när den röda lampan lyser.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Vilken hand är snabbast? </a:t>
            </a:r>
            <a:r>
              <a:rPr lang="sv-SE" dirty="0"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</a:t>
            </a: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öger eller vänster?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ruta 50">
            <a:extLst>
              <a:ext uri="{FF2B5EF4-FFF2-40B4-BE49-F238E27FC236}">
                <a16:creationId xmlns:a16="http://schemas.microsoft.com/office/drawing/2014/main" id="{0461FA9B-5D43-46AB-C656-A58FE7301537}"/>
              </a:ext>
            </a:extLst>
          </p:cNvPr>
          <p:cNvSpPr txBox="1"/>
          <p:nvPr/>
        </p:nvSpPr>
        <p:spPr>
          <a:xfrm>
            <a:off x="3890801" y="2695063"/>
            <a:ext cx="3464843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</a:t>
            </a:r>
            <a:r>
              <a:rPr lang="sv-SE" dirty="0"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Muskelmodellen</a:t>
            </a:r>
            <a:b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Känn på musklerna i din kropp när de rör på sig.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Vad tror du att musklerna har för uppgift i din kropp?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5" name="Bildobjekt 64">
            <a:extLst>
              <a:ext uri="{FF2B5EF4-FFF2-40B4-BE49-F238E27FC236}">
                <a16:creationId xmlns:a16="http://schemas.microsoft.com/office/drawing/2014/main" id="{154315FE-5674-4E86-BBF4-1A607531F5A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" b="1647"/>
          <a:stretch/>
        </p:blipFill>
        <p:spPr>
          <a:xfrm>
            <a:off x="947481" y="5723402"/>
            <a:ext cx="1980416" cy="2173590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8358FE16-35BE-C640-3FC3-DB2A20DD7081}"/>
              </a:ext>
            </a:extLst>
          </p:cNvPr>
          <p:cNvSpPr txBox="1"/>
          <p:nvPr/>
        </p:nvSpPr>
        <p:spPr>
          <a:xfrm>
            <a:off x="5623223" y="21426"/>
            <a:ext cx="1909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F-3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D76DC8EE-61AE-3180-FEB5-90FACEF6E153}"/>
              </a:ext>
            </a:extLst>
          </p:cNvPr>
          <p:cNvSpPr txBox="1"/>
          <p:nvPr/>
        </p:nvSpPr>
        <p:spPr>
          <a:xfrm>
            <a:off x="1766591" y="5367512"/>
            <a:ext cx="198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F-3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B795BB4B-EB6D-BE31-B11A-C29497EE8C01}"/>
              </a:ext>
            </a:extLst>
          </p:cNvPr>
          <p:cNvSpPr txBox="1"/>
          <p:nvPr/>
        </p:nvSpPr>
        <p:spPr>
          <a:xfrm>
            <a:off x="5587409" y="5367512"/>
            <a:ext cx="1945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F-3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3D24F40-4EB6-8CC5-F7E0-D063F084CD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-15875" y="30175"/>
            <a:ext cx="1060952" cy="112984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5A0BAFF-4826-14FB-C1BD-723974BEC0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800967" y="-31"/>
            <a:ext cx="1060952" cy="112984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05CE3E1-6B09-E340-02E4-F48CD3F161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1511" y="5345906"/>
            <a:ext cx="1060952" cy="112984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9B1ACC1-9464-EF25-B18A-55E1420FEE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799457" y="5345906"/>
            <a:ext cx="1060952" cy="1129846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7C005F9A-4A31-4774-9D65-0F3634384905}"/>
              </a:ext>
            </a:extLst>
          </p:cNvPr>
          <p:cNvSpPr txBox="1"/>
          <p:nvPr/>
        </p:nvSpPr>
        <p:spPr>
          <a:xfrm>
            <a:off x="205267" y="8046950"/>
            <a:ext cx="3464843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Målvakten</a:t>
            </a:r>
            <a:b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Släck knapparna så snabbt som möjligt. Hur många kulor blev det?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Är det lättare eller svårare om du står nära väggen?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1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Bildobjekt 47">
            <a:extLst>
              <a:ext uri="{FF2B5EF4-FFF2-40B4-BE49-F238E27FC236}">
                <a16:creationId xmlns:a16="http://schemas.microsoft.com/office/drawing/2014/main" id="{A7FCA50A-953F-4A4E-211B-B9B3FE9EF4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b="4357"/>
          <a:stretch/>
        </p:blipFill>
        <p:spPr>
          <a:xfrm>
            <a:off x="493322" y="5858558"/>
            <a:ext cx="2938073" cy="1808640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47" name="Bildobjekt 46">
            <a:extLst>
              <a:ext uri="{FF2B5EF4-FFF2-40B4-BE49-F238E27FC236}">
                <a16:creationId xmlns:a16="http://schemas.microsoft.com/office/drawing/2014/main" id="{118984F4-909F-0F63-33A8-049A7BF7AD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r="104"/>
          <a:stretch/>
        </p:blipFill>
        <p:spPr>
          <a:xfrm>
            <a:off x="4139753" y="608332"/>
            <a:ext cx="2860654" cy="1911088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46" name="Bildobjekt 45">
            <a:extLst>
              <a:ext uri="{FF2B5EF4-FFF2-40B4-BE49-F238E27FC236}">
                <a16:creationId xmlns:a16="http://schemas.microsoft.com/office/drawing/2014/main" id="{BDEB90BA-F23F-3E2F-5368-20112E8172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b="1149"/>
          <a:stretch/>
        </p:blipFill>
        <p:spPr>
          <a:xfrm>
            <a:off x="743693" y="608331"/>
            <a:ext cx="2314851" cy="1911088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CF5E2C6-41AB-40E6-BA57-D82BB29D4B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36725B9-AA8B-4D1C-9ADD-26B9CAF56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82333" y="0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0E694A3-F112-4204-AF7A-9EDC241C8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990" y="5345907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C7B6F6-7F70-4633-B5DC-F0A634B1D7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77343" y="5345907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109BC4C3-1A76-4E25-8D3D-A3D0C1E04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4618293"/>
            <a:ext cx="1513098" cy="598202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BF6F5EED-A20D-457B-8218-F1AB6B9B6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4618293"/>
            <a:ext cx="1513098" cy="598202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E3118D0F-A69B-4CFB-AE1F-FBB9B042C3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9964199"/>
            <a:ext cx="1513098" cy="598202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1831AA60-80CB-4117-88EC-DDD99F3592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9964199"/>
            <a:ext cx="1513098" cy="598202"/>
          </a:xfrm>
          <a:prstGeom prst="rect">
            <a:avLst/>
          </a:prstGeom>
        </p:spPr>
      </p:pic>
      <p:pic>
        <p:nvPicPr>
          <p:cNvPr id="49" name="Bildobjekt 48">
            <a:extLst>
              <a:ext uri="{FF2B5EF4-FFF2-40B4-BE49-F238E27FC236}">
                <a16:creationId xmlns:a16="http://schemas.microsoft.com/office/drawing/2014/main" id="{081BFF3E-35B2-776E-D4D1-9D2376BAE60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1970" y="5790031"/>
            <a:ext cx="2522506" cy="194569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53" name="textruta 52">
            <a:extLst>
              <a:ext uri="{FF2B5EF4-FFF2-40B4-BE49-F238E27FC236}">
                <a16:creationId xmlns:a16="http://schemas.microsoft.com/office/drawing/2014/main" id="{39F096C5-4585-9AFB-4BF7-9A0CC2CBD141}"/>
              </a:ext>
            </a:extLst>
          </p:cNvPr>
          <p:cNvSpPr txBox="1"/>
          <p:nvPr/>
        </p:nvSpPr>
        <p:spPr>
          <a:xfrm>
            <a:off x="264725" y="2908100"/>
            <a:ext cx="3395266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tabLst>
                <a:tab pos="2609850" algn="l"/>
              </a:tabLs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Gå på lina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609850" algn="l"/>
              </a:tabLs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Prova att gå på linan.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Hur känns det i kroppen när du balanserar?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AF9E10D-D52A-7CE6-DA00-4043850A5F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-15875" y="30175"/>
            <a:ext cx="1060952" cy="112984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E4917FA-7BEB-726E-31B0-9122AAC1EE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800967" y="-31"/>
            <a:ext cx="1060952" cy="112984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126364D-A7EC-B475-D0DF-A97B880E4D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1511" y="5345906"/>
            <a:ext cx="1060952" cy="112984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00E765E-3097-701E-0A6B-8ED5973C7F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799457" y="5345906"/>
            <a:ext cx="1060952" cy="112984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0141D018-B77C-1B38-8F24-D1CCD1E5B2D0}"/>
              </a:ext>
            </a:extLst>
          </p:cNvPr>
          <p:cNvSpPr txBox="1"/>
          <p:nvPr/>
        </p:nvSpPr>
        <p:spPr>
          <a:xfrm>
            <a:off x="1856765" y="21426"/>
            <a:ext cx="1890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1-3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9863471-A93C-A839-87E1-EA657226D4BF}"/>
              </a:ext>
            </a:extLst>
          </p:cNvPr>
          <p:cNvSpPr txBox="1"/>
          <p:nvPr/>
        </p:nvSpPr>
        <p:spPr>
          <a:xfrm>
            <a:off x="5623223" y="21426"/>
            <a:ext cx="1909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1-3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D903EE1-4653-9930-48EC-58614565237C}"/>
              </a:ext>
            </a:extLst>
          </p:cNvPr>
          <p:cNvSpPr txBox="1"/>
          <p:nvPr/>
        </p:nvSpPr>
        <p:spPr>
          <a:xfrm>
            <a:off x="1766591" y="5367512"/>
            <a:ext cx="198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1-3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BE6C5775-278D-7422-7B3B-D07A0FD6A974}"/>
              </a:ext>
            </a:extLst>
          </p:cNvPr>
          <p:cNvSpPr txBox="1"/>
          <p:nvPr/>
        </p:nvSpPr>
        <p:spPr>
          <a:xfrm>
            <a:off x="5587409" y="5367512"/>
            <a:ext cx="1945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1-3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6220816-1552-B575-E43F-B31C529EBCD0}"/>
              </a:ext>
            </a:extLst>
          </p:cNvPr>
          <p:cNvSpPr txBox="1"/>
          <p:nvPr/>
        </p:nvSpPr>
        <p:spPr>
          <a:xfrm>
            <a:off x="3843154" y="2807949"/>
            <a:ext cx="3488509" cy="201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och stå på Balansvågen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När den lyser grönt är du i balans. Hur många kulor blev det?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Hur ska du stå för att lättast vara i balans?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427B35B1-24D0-E52D-F5BD-B39CB480333A}"/>
              </a:ext>
            </a:extLst>
          </p:cNvPr>
          <p:cNvSpPr txBox="1"/>
          <p:nvPr/>
        </p:nvSpPr>
        <p:spPr>
          <a:xfrm>
            <a:off x="219455" y="7796609"/>
            <a:ext cx="3488509" cy="2291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</a:t>
            </a:r>
            <a:r>
              <a:rPr lang="sv-SE" sz="1800" dirty="0" err="1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Darrhäntstestet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Flytta öglan från ena sidan till den andra utan att nudda slingan. Hur många kulor blev det?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Vilken hand är stadigast? Höger eller vänster?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3BC9E45-D77A-39E0-47B4-BF0BAFB4394A}"/>
              </a:ext>
            </a:extLst>
          </p:cNvPr>
          <p:cNvSpPr txBox="1"/>
          <p:nvPr/>
        </p:nvSpPr>
        <p:spPr>
          <a:xfrm>
            <a:off x="4026339" y="7933663"/>
            <a:ext cx="3488509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Roddmaskinerna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Prova att ro ett lopp. Hur kändes det?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Vilka delar av kroppen använder du när du ror?</a:t>
            </a:r>
          </a:p>
        </p:txBody>
      </p:sp>
    </p:spTree>
    <p:extLst>
      <p:ext uri="{BB962C8B-B14F-4D97-AF65-F5344CB8AC3E}">
        <p14:creationId xmlns:p14="http://schemas.microsoft.com/office/powerpoint/2010/main" val="190471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objekt 37">
            <a:extLst>
              <a:ext uri="{FF2B5EF4-FFF2-40B4-BE49-F238E27FC236}">
                <a16:creationId xmlns:a16="http://schemas.microsoft.com/office/drawing/2014/main" id="{A8A61799-D2F1-8392-21C9-88F059DA95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611" y="5929521"/>
            <a:ext cx="2177468" cy="195044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CF5E2C6-41AB-40E6-BA57-D82BB29D4B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36725B9-AA8B-4D1C-9ADD-26B9CAF56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82333" y="0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0E694A3-F112-4204-AF7A-9EDC241C8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990" y="5345907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C7B6F6-7F70-4633-B5DC-F0A634B1D7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77343" y="5345907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109BC4C3-1A76-4E25-8D3D-A3D0C1E04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4618293"/>
            <a:ext cx="1513098" cy="598202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BF6F5EED-A20D-457B-8218-F1AB6B9B6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4618293"/>
            <a:ext cx="1513098" cy="598202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E3118D0F-A69B-4CFB-AE1F-FBB9B042C3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9964199"/>
            <a:ext cx="1513098" cy="598202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1831AA60-80CB-4117-88EC-DDD99F3592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9964199"/>
            <a:ext cx="1513098" cy="598202"/>
          </a:xfrm>
          <a:prstGeom prst="rect">
            <a:avLst/>
          </a:prstGeom>
        </p:spPr>
      </p:pic>
      <p:pic>
        <p:nvPicPr>
          <p:cNvPr id="49" name="Bildobjekt 48">
            <a:extLst>
              <a:ext uri="{FF2B5EF4-FFF2-40B4-BE49-F238E27FC236}">
                <a16:creationId xmlns:a16="http://schemas.microsoft.com/office/drawing/2014/main" id="{EE748A07-E2B6-DDAF-4276-0040C3668C3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626" y="792181"/>
            <a:ext cx="2593042" cy="1752896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65" name="Bildobjekt 64">
            <a:extLst>
              <a:ext uri="{FF2B5EF4-FFF2-40B4-BE49-F238E27FC236}">
                <a16:creationId xmlns:a16="http://schemas.microsoft.com/office/drawing/2014/main" id="{7F3DDFF8-DFAB-B3F8-FE3B-B491813A3EC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297" y="376352"/>
            <a:ext cx="1959030" cy="1129846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FA04834-1622-D718-0324-577005A9A7B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2098" y="5913690"/>
            <a:ext cx="2188564" cy="1966274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4FCEC56-B8F8-68F5-6566-AD35071238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-15875" y="30175"/>
            <a:ext cx="1060952" cy="112984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EEB6710-FBFB-D737-C9AE-EA22AC2536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800967" y="-31"/>
            <a:ext cx="1060952" cy="112984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18BB5B3-FEF4-102D-55B1-F58509BCDD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1511" y="5345906"/>
            <a:ext cx="1060952" cy="112984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F853022-05AA-7744-E300-BC7FD018ED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799457" y="5345906"/>
            <a:ext cx="1060952" cy="112984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34066298-C207-1E31-22DC-1B270F917016}"/>
              </a:ext>
            </a:extLst>
          </p:cNvPr>
          <p:cNvSpPr txBox="1"/>
          <p:nvPr/>
        </p:nvSpPr>
        <p:spPr>
          <a:xfrm>
            <a:off x="3926750" y="7879964"/>
            <a:ext cx="34885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</a:t>
            </a:r>
            <a:r>
              <a:rPr lang="sv-SE" sz="1800" dirty="0" err="1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Digiwall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Klättra på väggen från ena sidan till den andra.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Klättra lite uppåt och klättra ner igen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Vad behöver du tänka på när du klättrar?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E130DFC-7D2C-0B2B-17E3-ADFE295F1F2A}"/>
              </a:ext>
            </a:extLst>
          </p:cNvPr>
          <p:cNvSpPr txBox="1"/>
          <p:nvPr/>
        </p:nvSpPr>
        <p:spPr>
          <a:xfrm>
            <a:off x="309700" y="8117107"/>
            <a:ext cx="3320949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och testa ett eget experiment som utforskar eller utmanar din kropp.</a:t>
            </a:r>
          </a:p>
          <a:p>
            <a:pPr>
              <a:spcAft>
                <a:spcPts val="800"/>
              </a:spcAft>
            </a:pPr>
            <a:r>
              <a:rPr lang="sv-SE" dirty="0"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Hur såg experimentet ut? Vad gjorde du? På vilket sätt är detta bra träning för en astronaut?</a:t>
            </a:r>
            <a:endParaRPr lang="sv-SE" sz="18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E2271C8-9147-28AA-E28D-2A9D2D0FAC4D}"/>
              </a:ext>
            </a:extLst>
          </p:cNvPr>
          <p:cNvSpPr txBox="1"/>
          <p:nvPr/>
        </p:nvSpPr>
        <p:spPr>
          <a:xfrm>
            <a:off x="3926750" y="2832662"/>
            <a:ext cx="34885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Inget att hänga upp sig på OCH Höjdhoppet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Häng i stången i 15 sekunder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Hoppa så högt du kan 3 gånger vid höjdhoppet.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Upprepa 3 gånger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218B3C9-C083-4B3E-8FF0-05F6D4621A14}"/>
              </a:ext>
            </a:extLst>
          </p:cNvPr>
          <p:cNvSpPr txBox="1"/>
          <p:nvPr/>
        </p:nvSpPr>
        <p:spPr>
          <a:xfrm>
            <a:off x="282938" y="2818612"/>
            <a:ext cx="3488509" cy="19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löparbanan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Gå löparbanan med både händerna och fötterna i marken.</a:t>
            </a:r>
            <a:endParaRPr lang="sv-SE" sz="18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Hur kändes det att ta sig fram så?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C7FFEBDB-3263-E273-9AC5-6EE9DCEE5E9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297" y="1715894"/>
            <a:ext cx="1959030" cy="1003281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942ED535-75A0-8432-131C-8D2A6BCC8B4A}"/>
              </a:ext>
            </a:extLst>
          </p:cNvPr>
          <p:cNvSpPr txBox="1"/>
          <p:nvPr/>
        </p:nvSpPr>
        <p:spPr>
          <a:xfrm>
            <a:off x="1856765" y="21426"/>
            <a:ext cx="1890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F-3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01E8A598-912E-6111-DA71-4C684F81A326}"/>
              </a:ext>
            </a:extLst>
          </p:cNvPr>
          <p:cNvSpPr txBox="1"/>
          <p:nvPr/>
        </p:nvSpPr>
        <p:spPr>
          <a:xfrm>
            <a:off x="5623223" y="21426"/>
            <a:ext cx="1909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F-3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BAFCACA-125F-F256-04B0-27A02CF61ADE}"/>
              </a:ext>
            </a:extLst>
          </p:cNvPr>
          <p:cNvSpPr txBox="1"/>
          <p:nvPr/>
        </p:nvSpPr>
        <p:spPr>
          <a:xfrm>
            <a:off x="1766591" y="5367512"/>
            <a:ext cx="198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F-3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5466BDC-5316-3772-7254-1CB1E830F703}"/>
              </a:ext>
            </a:extLst>
          </p:cNvPr>
          <p:cNvSpPr txBox="1"/>
          <p:nvPr/>
        </p:nvSpPr>
        <p:spPr>
          <a:xfrm>
            <a:off x="5587409" y="5367512"/>
            <a:ext cx="1945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F-3</a:t>
            </a:r>
          </a:p>
        </p:txBody>
      </p:sp>
    </p:spTree>
    <p:extLst>
      <p:ext uri="{BB962C8B-B14F-4D97-AF65-F5344CB8AC3E}">
        <p14:creationId xmlns:p14="http://schemas.microsoft.com/office/powerpoint/2010/main" val="158945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a1cb525-c9d1-499c-bfd9-64700423c8c7}" enabled="1" method="Privileged" siteId="{74c3677e-5b7b-432a-9b25-296263c3d09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1452</TotalTime>
  <Words>374</Words>
  <Application>Microsoft Office PowerPoint</Application>
  <PresentationFormat>Anpassad</PresentationFormat>
  <Paragraphs>47</Paragraphs>
  <Slides>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Nexa Bold</vt:lpstr>
      <vt:lpstr>Nexa Light</vt:lpstr>
      <vt:lpstr>Telge Light</vt:lpstr>
      <vt:lpstr>Office-tema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Viveka Andersson (TT)</dc:creator>
  <cp:lastModifiedBy>Cecilia Ekstrand (TT)</cp:lastModifiedBy>
  <cp:revision>84</cp:revision>
  <cp:lastPrinted>2022-12-19T09:02:56Z</cp:lastPrinted>
  <dcterms:created xsi:type="dcterms:W3CDTF">2022-06-09T19:44:38Z</dcterms:created>
  <dcterms:modified xsi:type="dcterms:W3CDTF">2023-07-04T12:49:46Z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Office-tema:8</vt:lpwstr>
  </property>
  <property fmtid="{D5CDD505-2E9C-101B-9397-08002B2CF9AE}" pid="3" name="ClassificationContentMarkingHeaderText">
    <vt:lpwstr>Känslighet - Öppen</vt:lpwstr>
  </property>
</Properties>
</file>