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92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2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2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48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9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67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5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08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2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17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32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3AEFC26-817C-4577-9C2E-C02E0AFAAF2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83363" y="0"/>
            <a:ext cx="10048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Känslighet - Öppen</a:t>
            </a:r>
          </a:p>
        </p:txBody>
      </p:sp>
    </p:spTree>
    <p:extLst>
      <p:ext uri="{BB962C8B-B14F-4D97-AF65-F5344CB8AC3E}">
        <p14:creationId xmlns:p14="http://schemas.microsoft.com/office/powerpoint/2010/main" val="3199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r="15188" b="16693"/>
          <a:stretch/>
        </p:blipFill>
        <p:spPr>
          <a:xfrm>
            <a:off x="4137786" y="6007413"/>
            <a:ext cx="3042808" cy="205242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1FEF9C18-5F87-4A1A-9F92-79977FE4C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37786" y="8281493"/>
            <a:ext cx="3075556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Balansskivan</a:t>
            </a:r>
            <a:r>
              <a:rPr lang="sv-SE" sz="1800" i="1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många klossar kan du få att balansera på skivan?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55A6D3C8-F271-4A46-BFFD-BCAF68DC63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r="9846"/>
          <a:stretch/>
        </p:blipFill>
        <p:spPr>
          <a:xfrm>
            <a:off x="4370325" y="748407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DEFDF0AC-2037-4ECA-BEA9-1F7D79456F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1413" y="3197268"/>
            <a:ext cx="3075556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Snurrbordet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många saker kan du få att snurra på skivan?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1"/>
          <a:stretch/>
        </p:blipFill>
        <p:spPr>
          <a:xfrm>
            <a:off x="859291" y="5620299"/>
            <a:ext cx="2082384" cy="2597098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13657B9C-0A9E-43C5-9B2A-38563B468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5" y="8281493"/>
            <a:ext cx="3075556" cy="207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Piruetten</a:t>
            </a:r>
            <a:r>
              <a:rPr lang="sv-SE" sz="1800" i="1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Testa att snurra när du håller dig nära och långt ifrån stången. Jämför hur det känns i kroppen.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090AE7-5AC7-4E64-B483-66468B9201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052" y="816875"/>
            <a:ext cx="2882862" cy="1933438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161900"/>
            <a:ext cx="1546319" cy="138407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0ADDD6EE-B1F0-47EB-8A94-8AA14F775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2816260"/>
            <a:ext cx="3075556" cy="207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Enarmad hävstång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Prova att lyft stenarna. Vilka skillnader märker du om du håller nära eller långt ifrån stenen?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C7B988FA-8FB8-4566-897C-AC190A0BB9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9395" y="161900"/>
            <a:ext cx="1546319" cy="1384072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EA4A0AC-BA85-4560-932E-33CB7D093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0643" y="5615744"/>
            <a:ext cx="1546319" cy="1384072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B9EA779A-BC58-4E58-962F-0D0F7674E9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5609454"/>
            <a:ext cx="1546319" cy="138407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7832D6A-28A9-C505-DED7-5AA37B1D89A6}"/>
              </a:ext>
            </a:extLst>
          </p:cNvPr>
          <p:cNvSpPr txBox="1"/>
          <p:nvPr/>
        </p:nvSpPr>
        <p:spPr>
          <a:xfrm>
            <a:off x="2117054" y="161900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1270881-B3E9-D7BD-6755-00875488A6A7}"/>
              </a:ext>
            </a:extLst>
          </p:cNvPr>
          <p:cNvSpPr txBox="1"/>
          <p:nvPr/>
        </p:nvSpPr>
        <p:spPr>
          <a:xfrm>
            <a:off x="5990168" y="161899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D09721-E9E3-A036-A9CA-CFEF919B5719}"/>
              </a:ext>
            </a:extLst>
          </p:cNvPr>
          <p:cNvSpPr txBox="1"/>
          <p:nvPr/>
        </p:nvSpPr>
        <p:spPr>
          <a:xfrm>
            <a:off x="2127785" y="5452977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05C25D0-93FC-8B48-36FE-63841DC247FE}"/>
              </a:ext>
            </a:extLst>
          </p:cNvPr>
          <p:cNvSpPr txBox="1"/>
          <p:nvPr/>
        </p:nvSpPr>
        <p:spPr>
          <a:xfrm>
            <a:off x="6000899" y="5452976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</p:spTree>
    <p:extLst>
      <p:ext uri="{BB962C8B-B14F-4D97-AF65-F5344CB8AC3E}">
        <p14:creationId xmlns:p14="http://schemas.microsoft.com/office/powerpoint/2010/main" val="123291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8867" y="5804197"/>
            <a:ext cx="2447896" cy="276286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1FEF9C18-5F87-4A1A-9F92-79977FE4C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5038" y="8653725"/>
            <a:ext cx="3075556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Runt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hörnet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Hur många delar kan du få kulan att rulla på?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55A6D3C8-F271-4A46-BFFD-BCAF68DC63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13928" r="2704"/>
          <a:stretch/>
        </p:blipFill>
        <p:spPr>
          <a:xfrm>
            <a:off x="4376697" y="566057"/>
            <a:ext cx="2577730" cy="198590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DEFDF0AC-2037-4ECA-BEA9-1F7D79456F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1413" y="2620322"/>
            <a:ext cx="3075556" cy="207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Kraftverket</a:t>
            </a:r>
            <a:r>
              <a:rPr lang="sv-SE" sz="1800" i="1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Samarbeta för att </a:t>
            </a:r>
            <a:r>
              <a:rPr lang="sv-SE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örflytta bollen ett helt </a:t>
            </a:r>
            <a:r>
              <a:rPr lang="sv-SE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varv genom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experimentet. Vad var lätt? Vad var svårt?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/>
          <a:stretch/>
        </p:blipFill>
        <p:spPr>
          <a:xfrm>
            <a:off x="417653" y="6117853"/>
            <a:ext cx="2921170" cy="215439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13657B9C-0A9E-43C5-9B2A-38563B468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8401657"/>
            <a:ext cx="3075556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Testbanan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Sätt vikter på en bil s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Calibri" panose="020F0502020204030204" pitchFamily="34" charset="0"/>
              </a:rPr>
              <a:t>å att den antingen går snabbt eller långsamt.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090AE7-5AC7-4E64-B483-66468B9201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 b="8176"/>
          <a:stretch/>
        </p:blipFill>
        <p:spPr>
          <a:xfrm>
            <a:off x="362705" y="913927"/>
            <a:ext cx="3075556" cy="1816628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0ADDD6EE-B1F0-47EB-8A94-8AA14F775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2881576"/>
            <a:ext cx="3075556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Klosstornet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med de speciella klossarna. Hur många klossar kan du stapla på varandra?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C7B988FA-8FB8-4566-897C-AC190A0BB9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9395" y="161900"/>
            <a:ext cx="1546319" cy="1384072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EA4A0AC-BA85-4560-932E-33CB7D093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0643" y="5615744"/>
            <a:ext cx="1546319" cy="1384072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B9EA779A-BC58-4E58-962F-0D0F7674E9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5609454"/>
            <a:ext cx="1546319" cy="1384072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6B6F4AC1-92FC-4F29-BBB5-2828308A717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0001" y="161900"/>
            <a:ext cx="1546319" cy="138407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4AB3135-04A5-856A-2025-308228E8485F}"/>
              </a:ext>
            </a:extLst>
          </p:cNvPr>
          <p:cNvSpPr txBox="1"/>
          <p:nvPr/>
        </p:nvSpPr>
        <p:spPr>
          <a:xfrm>
            <a:off x="2117054" y="161900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70391CE-0424-E88C-A111-8F1F9BE574C2}"/>
              </a:ext>
            </a:extLst>
          </p:cNvPr>
          <p:cNvSpPr txBox="1"/>
          <p:nvPr/>
        </p:nvSpPr>
        <p:spPr>
          <a:xfrm>
            <a:off x="5990168" y="161899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B6F2DAD-01CD-3193-42B7-A975BFC745C0}"/>
              </a:ext>
            </a:extLst>
          </p:cNvPr>
          <p:cNvSpPr txBox="1"/>
          <p:nvPr/>
        </p:nvSpPr>
        <p:spPr>
          <a:xfrm>
            <a:off x="2127785" y="5452977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81D71A8-457D-019B-17E0-A2ED3B900332}"/>
              </a:ext>
            </a:extLst>
          </p:cNvPr>
          <p:cNvSpPr txBox="1"/>
          <p:nvPr/>
        </p:nvSpPr>
        <p:spPr>
          <a:xfrm>
            <a:off x="6000899" y="5452976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</p:spTree>
    <p:extLst>
      <p:ext uri="{BB962C8B-B14F-4D97-AF65-F5344CB8AC3E}">
        <p14:creationId xmlns:p14="http://schemas.microsoft.com/office/powerpoint/2010/main" val="190471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objekt 32">
            <a:extLst>
              <a:ext uri="{FF2B5EF4-FFF2-40B4-BE49-F238E27FC236}">
                <a16:creationId xmlns:a16="http://schemas.microsoft.com/office/drawing/2014/main" id="{A14E287D-940D-457C-A66C-18EEC95965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808174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DF34C63A-31FB-4709-9E5A-CFCBB985FCF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2856" y="808174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950" y="6271482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1FEF9C18-5F87-4A1A-9F92-79977FE4C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5038" y="8653725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balanserar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något.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6258901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13657B9C-0A9E-43C5-9B2A-38563B468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8641144"/>
            <a:ext cx="3075556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skruvar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eller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vrider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något.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161900"/>
            <a:ext cx="1546319" cy="138407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C7B988FA-8FB8-4566-897C-AC190A0BB9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9395" y="161900"/>
            <a:ext cx="1546319" cy="1384072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EA4A0AC-BA85-4560-932E-33CB7D093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0643" y="5615744"/>
            <a:ext cx="1546319" cy="1384072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B9EA779A-BC58-4E58-962F-0D0F7674E9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5609454"/>
            <a:ext cx="1546319" cy="1384072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6F44BEA9-E82E-4F17-89E4-FEBF61E602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3190417"/>
            <a:ext cx="3075556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som du utforskar genom att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trycka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0D41B292-3F65-455A-9F3F-CB3D25D23D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3944" y="3190417"/>
            <a:ext cx="3075556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som du utforskar genom att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dra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i något.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51CBC2B-9EBD-6D2A-D098-8C1A3500FFAF}"/>
              </a:ext>
            </a:extLst>
          </p:cNvPr>
          <p:cNvSpPr txBox="1"/>
          <p:nvPr/>
        </p:nvSpPr>
        <p:spPr>
          <a:xfrm>
            <a:off x="2117054" y="161900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640659E-CF2E-6F2B-9BC9-DC8D39B2AEA8}"/>
              </a:ext>
            </a:extLst>
          </p:cNvPr>
          <p:cNvSpPr txBox="1"/>
          <p:nvPr/>
        </p:nvSpPr>
        <p:spPr>
          <a:xfrm>
            <a:off x="5990168" y="161899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6B38D7-EB74-DAE3-8AD5-391A166DC81E}"/>
              </a:ext>
            </a:extLst>
          </p:cNvPr>
          <p:cNvSpPr txBox="1"/>
          <p:nvPr/>
        </p:nvSpPr>
        <p:spPr>
          <a:xfrm>
            <a:off x="2127785" y="5452977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F1EF226-3214-2D3F-A8B4-5E9892A5546A}"/>
              </a:ext>
            </a:extLst>
          </p:cNvPr>
          <p:cNvSpPr txBox="1"/>
          <p:nvPr/>
        </p:nvSpPr>
        <p:spPr>
          <a:xfrm>
            <a:off x="6000899" y="5452976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</p:spTree>
    <p:extLst>
      <p:ext uri="{BB962C8B-B14F-4D97-AF65-F5344CB8AC3E}">
        <p14:creationId xmlns:p14="http://schemas.microsoft.com/office/powerpoint/2010/main" val="158945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objekt 32">
            <a:extLst>
              <a:ext uri="{FF2B5EF4-FFF2-40B4-BE49-F238E27FC236}">
                <a16:creationId xmlns:a16="http://schemas.microsoft.com/office/drawing/2014/main" id="{A14E287D-940D-457C-A66C-18EEC95965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808174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DF34C63A-31FB-4709-9E5A-CFCBB985FCF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2856" y="808174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950" y="6271482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6258901"/>
            <a:ext cx="2577730" cy="230726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13657B9C-0A9E-43C5-9B2A-38563B468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8641144"/>
            <a:ext cx="3075556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Välj ett eget experiment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som handlar om Kraft &amp; Rörelse. Undersök, testa och berätta om det.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161900"/>
            <a:ext cx="1546319" cy="138407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C7B988FA-8FB8-4566-897C-AC190A0BB9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9395" y="161900"/>
            <a:ext cx="1546319" cy="1384072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EA4A0AC-BA85-4560-932E-33CB7D093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0643" y="5615744"/>
            <a:ext cx="1546319" cy="1384072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B9EA779A-BC58-4E58-962F-0D0F7674E9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5609454"/>
            <a:ext cx="1546319" cy="1384072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6F44BEA9-E82E-4F17-89E4-FEBF61E602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3190417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rullar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något.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0D41B292-3F65-455A-9F3F-CB3D25D23D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3944" y="3190417"/>
            <a:ext cx="3075556" cy="107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3 olika experiment som innehåller minst ett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hjul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7501F6D-7DAC-B465-A9AE-0BE526CED316}"/>
              </a:ext>
            </a:extLst>
          </p:cNvPr>
          <p:cNvSpPr txBox="1"/>
          <p:nvPr/>
        </p:nvSpPr>
        <p:spPr>
          <a:xfrm>
            <a:off x="2117054" y="161900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B4CDE6D-4EAC-A3CC-92C7-068CC57A891A}"/>
              </a:ext>
            </a:extLst>
          </p:cNvPr>
          <p:cNvSpPr txBox="1"/>
          <p:nvPr/>
        </p:nvSpPr>
        <p:spPr>
          <a:xfrm>
            <a:off x="5990168" y="161899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597FAA6-7142-1B2A-2AA7-5C28DF6DA9D3}"/>
              </a:ext>
            </a:extLst>
          </p:cNvPr>
          <p:cNvSpPr txBox="1"/>
          <p:nvPr/>
        </p:nvSpPr>
        <p:spPr>
          <a:xfrm>
            <a:off x="2127785" y="5452977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8809356-7C16-26F4-9BA4-A6886F5B4243}"/>
              </a:ext>
            </a:extLst>
          </p:cNvPr>
          <p:cNvSpPr txBox="1"/>
          <p:nvPr/>
        </p:nvSpPr>
        <p:spPr>
          <a:xfrm>
            <a:off x="6000899" y="5452976"/>
            <a:ext cx="1321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Kraft &amp; Rörelse 1-3</a:t>
            </a:r>
          </a:p>
        </p:txBody>
      </p:sp>
    </p:spTree>
    <p:extLst>
      <p:ext uri="{BB962C8B-B14F-4D97-AF65-F5344CB8AC3E}">
        <p14:creationId xmlns:p14="http://schemas.microsoft.com/office/powerpoint/2010/main" val="253447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a1cb525-c9d1-499c-bfd9-64700423c8c7}" enabled="1" method="Privileged" siteId="{74c3677e-5b7b-432a-9b25-296263c3d0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292</Words>
  <Application>Microsoft Office PowerPoint</Application>
  <PresentationFormat>Anpassad</PresentationFormat>
  <Paragraphs>31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Nexa Bold</vt:lpstr>
      <vt:lpstr>Nexa Light</vt:lpstr>
      <vt:lpstr>Telge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Viveka Andersson (TT)</dc:creator>
  <cp:lastModifiedBy>Cecilia Ekstrand (TT)</cp:lastModifiedBy>
  <cp:revision>13</cp:revision>
  <dcterms:created xsi:type="dcterms:W3CDTF">2022-06-09T19:44:38Z</dcterms:created>
  <dcterms:modified xsi:type="dcterms:W3CDTF">2023-07-04T09:38:34Z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Office-tema:8</vt:lpwstr>
  </property>
  <property fmtid="{D5CDD505-2E9C-101B-9397-08002B2CF9AE}" pid="3" name="ClassificationContentMarkingHeaderText">
    <vt:lpwstr>Känslighet - Öppen</vt:lpwstr>
  </property>
</Properties>
</file>