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</p:sldIdLst>
  <p:sldSz cx="7559675" cy="1069181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92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4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AEFC26-817C-4577-9C2E-C02E0AFAAF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3363" y="0"/>
            <a:ext cx="10048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Känslighet - Öppen</a:t>
            </a:r>
          </a:p>
        </p:txBody>
      </p:sp>
    </p:spTree>
    <p:extLst>
      <p:ext uri="{BB962C8B-B14F-4D97-AF65-F5344CB8AC3E}">
        <p14:creationId xmlns:p14="http://schemas.microsoft.com/office/powerpoint/2010/main" val="319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objekt 47">
            <a:extLst>
              <a:ext uri="{FF2B5EF4-FFF2-40B4-BE49-F238E27FC236}">
                <a16:creationId xmlns:a16="http://schemas.microsoft.com/office/drawing/2014/main" id="{3B90BF7C-EC2E-9857-AE09-71C59C864A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1" b="15301"/>
          <a:stretch/>
        </p:blipFill>
        <p:spPr>
          <a:xfrm>
            <a:off x="4433256" y="650405"/>
            <a:ext cx="2465423" cy="171095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77EE491E-6A40-2277-E8CA-C1F065ABED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 b="4449"/>
          <a:stretch/>
        </p:blipFill>
        <p:spPr>
          <a:xfrm>
            <a:off x="4414182" y="6156928"/>
            <a:ext cx="2514875" cy="171831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A5A1583-AB80-7F2F-0E3A-D2CEE0FDDD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r="2915"/>
          <a:stretch/>
        </p:blipFill>
        <p:spPr>
          <a:xfrm>
            <a:off x="666799" y="669637"/>
            <a:ext cx="2422876" cy="171095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F655248F-CD5C-38E8-1059-BE43FA9DC4BC}"/>
              </a:ext>
            </a:extLst>
          </p:cNvPr>
          <p:cNvSpPr txBox="1"/>
          <p:nvPr/>
        </p:nvSpPr>
        <p:spPr>
          <a:xfrm>
            <a:off x="199014" y="2791426"/>
            <a:ext cx="3358446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Brutet ljus (Plan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Undersök och beskriv vad som händer med laserljusstrålarna när ljuset träffar de olika speglarna och linserna. 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Vilka likheter och skillnader ser du mellan de olika speglarna och linserna?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E23AF79-B969-E804-86F1-0F1B55ED3CB2}"/>
              </a:ext>
            </a:extLst>
          </p:cNvPr>
          <p:cNvSpPr txBox="1"/>
          <p:nvPr/>
        </p:nvSpPr>
        <p:spPr>
          <a:xfrm>
            <a:off x="2597166" y="12577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0A29237-8734-394D-89D9-BCEB8AD3AB03}"/>
              </a:ext>
            </a:extLst>
          </p:cNvPr>
          <p:cNvSpPr txBox="1"/>
          <p:nvPr/>
        </p:nvSpPr>
        <p:spPr>
          <a:xfrm>
            <a:off x="3880368" y="8016886"/>
            <a:ext cx="347319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Värmekameran (Plan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Ställ dig framför kameran. Beskriv hur du ser ut på bilden på väggen? 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är skillnaden mellan det du kan se med ögat och det du kan se med värmekameran?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01E9BABF-11C0-2EE1-EED1-3F5EE9A3AAF3}"/>
              </a:ext>
            </a:extLst>
          </p:cNvPr>
          <p:cNvSpPr txBox="1"/>
          <p:nvPr/>
        </p:nvSpPr>
        <p:spPr>
          <a:xfrm>
            <a:off x="3982579" y="2639494"/>
            <a:ext cx="33780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Färgskuggorna (Plan 1).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Vilka färger har de tre strålkastarna? 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Vilka färger kan du skapa med dina skuggor?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händer med skuggorna om en eller två strålkastare stängs av med knapparna på väggen?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0461FA9B-5D43-46AB-C656-A58FE7301537}"/>
              </a:ext>
            </a:extLst>
          </p:cNvPr>
          <p:cNvSpPr txBox="1"/>
          <p:nvPr/>
        </p:nvSpPr>
        <p:spPr>
          <a:xfrm>
            <a:off x="205268" y="8338249"/>
            <a:ext cx="3464843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Stående skuggan (Plan 1).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Ställ dig framför duken och blunda. Låt en kompis trycka av blixten med knappen på väggen.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ser det ut på duken? 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Berätta om något du sett lysa i mörker</a:t>
            </a:r>
            <a:b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utan hjälp av en lampa.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BEACBC7-05CD-633A-0D42-7CEF99BEA6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8497" y="-1"/>
            <a:ext cx="905713" cy="905675"/>
          </a:xfrm>
          <a:prstGeom prst="rect">
            <a:avLst/>
          </a:prstGeom>
        </p:spPr>
      </p:pic>
      <p:sp>
        <p:nvSpPr>
          <p:cNvPr id="59" name="textruta 58">
            <a:extLst>
              <a:ext uri="{FF2B5EF4-FFF2-40B4-BE49-F238E27FC236}">
                <a16:creationId xmlns:a16="http://schemas.microsoft.com/office/drawing/2014/main" id="{E9D608B3-4438-26B5-2872-A0368E103699}"/>
              </a:ext>
            </a:extLst>
          </p:cNvPr>
          <p:cNvSpPr txBox="1"/>
          <p:nvPr/>
        </p:nvSpPr>
        <p:spPr>
          <a:xfrm>
            <a:off x="6362217" y="21860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154315FE-5674-4E86-BBF4-1A607531F5A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5" b="11245"/>
          <a:stretch/>
        </p:blipFill>
        <p:spPr>
          <a:xfrm>
            <a:off x="947481" y="5949705"/>
            <a:ext cx="1980416" cy="217359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7DE19151-2DB9-0016-DD0E-5B87592823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9765" y="17311"/>
            <a:ext cx="905713" cy="905675"/>
          </a:xfrm>
          <a:prstGeom prst="rect">
            <a:avLst/>
          </a:prstGeom>
        </p:spPr>
      </p:pic>
      <p:sp>
        <p:nvSpPr>
          <p:cNvPr id="67" name="textruta 66">
            <a:extLst>
              <a:ext uri="{FF2B5EF4-FFF2-40B4-BE49-F238E27FC236}">
                <a16:creationId xmlns:a16="http://schemas.microsoft.com/office/drawing/2014/main" id="{91A71E84-B321-8FA1-E683-5246A2F77FDC}"/>
              </a:ext>
            </a:extLst>
          </p:cNvPr>
          <p:cNvSpPr txBox="1"/>
          <p:nvPr/>
        </p:nvSpPr>
        <p:spPr>
          <a:xfrm>
            <a:off x="2591638" y="5377629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68" name="Bildobjekt 67">
            <a:extLst>
              <a:ext uri="{FF2B5EF4-FFF2-40B4-BE49-F238E27FC236}">
                <a16:creationId xmlns:a16="http://schemas.microsoft.com/office/drawing/2014/main" id="{5F4DAC95-C591-CCDF-D82F-7308353BA7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2969" y="5365051"/>
            <a:ext cx="905713" cy="905675"/>
          </a:xfrm>
          <a:prstGeom prst="rect">
            <a:avLst/>
          </a:prstGeom>
        </p:spPr>
      </p:pic>
      <p:sp>
        <p:nvSpPr>
          <p:cNvPr id="69" name="textruta 68">
            <a:extLst>
              <a:ext uri="{FF2B5EF4-FFF2-40B4-BE49-F238E27FC236}">
                <a16:creationId xmlns:a16="http://schemas.microsoft.com/office/drawing/2014/main" id="{48AC00AE-D05C-1DA8-94B4-04E5790CBA0B}"/>
              </a:ext>
            </a:extLst>
          </p:cNvPr>
          <p:cNvSpPr txBox="1"/>
          <p:nvPr/>
        </p:nvSpPr>
        <p:spPr>
          <a:xfrm>
            <a:off x="6356689" y="5386912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0" name="Bildobjekt 69">
            <a:extLst>
              <a:ext uri="{FF2B5EF4-FFF2-40B4-BE49-F238E27FC236}">
                <a16:creationId xmlns:a16="http://schemas.microsoft.com/office/drawing/2014/main" id="{6F65B230-6972-4AB8-536C-38A626DE86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4237" y="5382363"/>
            <a:ext cx="905713" cy="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objekt 47">
            <a:extLst>
              <a:ext uri="{FF2B5EF4-FFF2-40B4-BE49-F238E27FC236}">
                <a16:creationId xmlns:a16="http://schemas.microsoft.com/office/drawing/2014/main" id="{A7FCA50A-953F-4A4E-211B-B9B3FE9EF4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r="2658"/>
          <a:stretch/>
        </p:blipFill>
        <p:spPr>
          <a:xfrm>
            <a:off x="743693" y="5904086"/>
            <a:ext cx="2551422" cy="202098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118984F4-909F-0F63-33A8-049A7BF7AD5C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" r="774" b="9397"/>
          <a:stretch/>
        </p:blipFill>
        <p:spPr>
          <a:xfrm>
            <a:off x="4537160" y="608331"/>
            <a:ext cx="2292098" cy="158203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BDEB90BA-F23F-3E2F-5368-20112E8172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r="3603"/>
          <a:stretch/>
        </p:blipFill>
        <p:spPr>
          <a:xfrm>
            <a:off x="841840" y="597624"/>
            <a:ext cx="2222500" cy="159274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081BFF3E-35B2-776E-D4D1-9D2376BAE600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580" y="5933968"/>
            <a:ext cx="2280402" cy="171030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D16A4513-D962-B699-ED47-CA8F7E5B4B64}"/>
              </a:ext>
            </a:extLst>
          </p:cNvPr>
          <p:cNvSpPr txBox="1"/>
          <p:nvPr/>
        </p:nvSpPr>
        <p:spPr>
          <a:xfrm>
            <a:off x="3904706" y="8232329"/>
            <a:ext cx="337246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Gult ljus (Plan 2)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Ställ dig inne i gult ljus och titta på väggarna och taket. Titta på färgen på dina kläder. 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Tryck på den röda knappen. Hur ser det ut nu?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39F096C5-4585-9AFB-4BF7-9A0CC2CBD141}"/>
              </a:ext>
            </a:extLst>
          </p:cNvPr>
          <p:cNvSpPr txBox="1"/>
          <p:nvPr/>
        </p:nvSpPr>
        <p:spPr>
          <a:xfrm>
            <a:off x="245196" y="2518227"/>
            <a:ext cx="3385453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Såpbubblorna (Plan 1)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Skapa en såpbubbla vid såpbubbelbordet. Vilka färger ser du i bubblan? Varifrån kommer färgerna?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5E76388D-CEF9-9780-D401-699B4A148F7C}"/>
              </a:ext>
            </a:extLst>
          </p:cNvPr>
          <p:cNvSpPr txBox="1"/>
          <p:nvPr/>
        </p:nvSpPr>
        <p:spPr>
          <a:xfrm>
            <a:off x="3954733" y="2364529"/>
            <a:ext cx="344209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Mörkertunneln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Prova att gå genom den helt mörka tunneln.</a:t>
            </a:r>
          </a:p>
          <a:p>
            <a:endParaRPr lang="sv-SE" sz="1400" dirty="0">
              <a:effectLst/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I vanliga fall litar vi mycket på vår syn. Hur var det att gå i helt mörker? Hur gjorde du för att ta dig igenom tunneln när du inte kunde se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? Vad hände med dina övriga sinnen?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kan vi underlätta i samhället för de</a:t>
            </a:r>
            <a:b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inte kan se?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DF6C27BD-9C39-5E9D-F037-A4AE2FCC05DC}"/>
              </a:ext>
            </a:extLst>
          </p:cNvPr>
          <p:cNvSpPr txBox="1"/>
          <p:nvPr/>
        </p:nvSpPr>
        <p:spPr>
          <a:xfrm>
            <a:off x="245196" y="8276357"/>
            <a:ext cx="338545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Filtrerat ljus (Plan 2).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Stå så att dörren är mellan dig och fönstret. Titta ut på fönstret genom dörrens glasruta. Håll den runda skivan mellan dina ögon och fönstret.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Vrid skivan. Beskriv vad du ser?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46E2C440-9C44-8637-A849-E0D3656296A1}"/>
              </a:ext>
            </a:extLst>
          </p:cNvPr>
          <p:cNvSpPr txBox="1"/>
          <p:nvPr/>
        </p:nvSpPr>
        <p:spPr>
          <a:xfrm>
            <a:off x="2597166" y="12577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3" name="Bildobjekt 72">
            <a:extLst>
              <a:ext uri="{FF2B5EF4-FFF2-40B4-BE49-F238E27FC236}">
                <a16:creationId xmlns:a16="http://schemas.microsoft.com/office/drawing/2014/main" id="{242B38C2-C9F9-C012-1C0B-BDD1DC1E0A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8497" y="-1"/>
            <a:ext cx="905713" cy="905675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520793AB-2A53-4871-D95C-F99A31579817}"/>
              </a:ext>
            </a:extLst>
          </p:cNvPr>
          <p:cNvSpPr txBox="1"/>
          <p:nvPr/>
        </p:nvSpPr>
        <p:spPr>
          <a:xfrm>
            <a:off x="6362217" y="21860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5" name="Bildobjekt 74">
            <a:extLst>
              <a:ext uri="{FF2B5EF4-FFF2-40B4-BE49-F238E27FC236}">
                <a16:creationId xmlns:a16="http://schemas.microsoft.com/office/drawing/2014/main" id="{B29BBE7B-305F-EFC8-E677-612163F907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9765" y="17311"/>
            <a:ext cx="905713" cy="905675"/>
          </a:xfrm>
          <a:prstGeom prst="rect">
            <a:avLst/>
          </a:prstGeom>
        </p:spPr>
      </p:pic>
      <p:sp>
        <p:nvSpPr>
          <p:cNvPr id="76" name="textruta 75">
            <a:extLst>
              <a:ext uri="{FF2B5EF4-FFF2-40B4-BE49-F238E27FC236}">
                <a16:creationId xmlns:a16="http://schemas.microsoft.com/office/drawing/2014/main" id="{4CB47000-104F-A733-4AA4-EF9808004DD7}"/>
              </a:ext>
            </a:extLst>
          </p:cNvPr>
          <p:cNvSpPr txBox="1"/>
          <p:nvPr/>
        </p:nvSpPr>
        <p:spPr>
          <a:xfrm>
            <a:off x="2591638" y="5377629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7BCBAB02-1C24-1B0C-2EC0-38EA9A6688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2969" y="5365051"/>
            <a:ext cx="905713" cy="905675"/>
          </a:xfrm>
          <a:prstGeom prst="rect">
            <a:avLst/>
          </a:prstGeom>
        </p:spPr>
      </p:pic>
      <p:sp>
        <p:nvSpPr>
          <p:cNvPr id="78" name="textruta 77">
            <a:extLst>
              <a:ext uri="{FF2B5EF4-FFF2-40B4-BE49-F238E27FC236}">
                <a16:creationId xmlns:a16="http://schemas.microsoft.com/office/drawing/2014/main" id="{4EE5D11B-1EBF-456B-753A-4B6884B5A778}"/>
              </a:ext>
            </a:extLst>
          </p:cNvPr>
          <p:cNvSpPr txBox="1"/>
          <p:nvPr/>
        </p:nvSpPr>
        <p:spPr>
          <a:xfrm>
            <a:off x="6356689" y="5386912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9" name="Bildobjekt 78">
            <a:extLst>
              <a:ext uri="{FF2B5EF4-FFF2-40B4-BE49-F238E27FC236}">
                <a16:creationId xmlns:a16="http://schemas.microsoft.com/office/drawing/2014/main" id="{78B5ABC3-AACA-EADF-6257-F3F31E7A54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4237" y="5382363"/>
            <a:ext cx="905713" cy="9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EE748A07-E2B6-DDAF-4276-0040C3668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237" y="535801"/>
            <a:ext cx="1492548" cy="199006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1" name="textruta 50">
            <a:extLst>
              <a:ext uri="{FF2B5EF4-FFF2-40B4-BE49-F238E27FC236}">
                <a16:creationId xmlns:a16="http://schemas.microsoft.com/office/drawing/2014/main" id="{1D182F8B-3943-8337-34F7-9822FA8CB4DE}"/>
              </a:ext>
            </a:extLst>
          </p:cNvPr>
          <p:cNvSpPr txBox="1"/>
          <p:nvPr/>
        </p:nvSpPr>
        <p:spPr>
          <a:xfrm>
            <a:off x="269058" y="2655277"/>
            <a:ext cx="32400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Strimlad spegel (Plan 2).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Sätt er på varsin sida om spegeln. Försök skapa ett helt ansikte i spegeln.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kommer det sig att du kan se både ditt eget och någons annans ansikte?</a:t>
            </a:r>
          </a:p>
        </p:txBody>
      </p: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7F3DDFF8-DFAB-B3F8-FE3B-B491813A3E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390" y="645569"/>
            <a:ext cx="2622619" cy="1802215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6" name="textruta 65">
            <a:extLst>
              <a:ext uri="{FF2B5EF4-FFF2-40B4-BE49-F238E27FC236}">
                <a16:creationId xmlns:a16="http://schemas.microsoft.com/office/drawing/2014/main" id="{FD0D94D8-0A14-F03C-BB57-B6BD9B3CB0C7}"/>
              </a:ext>
            </a:extLst>
          </p:cNvPr>
          <p:cNvSpPr txBox="1"/>
          <p:nvPr/>
        </p:nvSpPr>
        <p:spPr>
          <a:xfrm>
            <a:off x="4074681" y="2688480"/>
            <a:ext cx="324000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spegellabyrinten (Plan 2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kommer det sig att du ser flera av dig själv och att rummet känns större?</a:t>
            </a: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7045AE7B-41C3-4580-BF99-6F8CEAA2B1B8}"/>
              </a:ext>
            </a:extLst>
          </p:cNvPr>
          <p:cNvSpPr txBox="1"/>
          <p:nvPr/>
        </p:nvSpPr>
        <p:spPr>
          <a:xfrm>
            <a:off x="2597166" y="12577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FAF30D8E-1777-9500-0F5C-A050697CB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8497" y="-1"/>
            <a:ext cx="905713" cy="905675"/>
          </a:xfrm>
          <a:prstGeom prst="rect">
            <a:avLst/>
          </a:prstGeom>
        </p:spPr>
      </p:pic>
      <p:sp>
        <p:nvSpPr>
          <p:cNvPr id="78" name="textruta 77">
            <a:extLst>
              <a:ext uri="{FF2B5EF4-FFF2-40B4-BE49-F238E27FC236}">
                <a16:creationId xmlns:a16="http://schemas.microsoft.com/office/drawing/2014/main" id="{5B7F82E7-BD2F-EF4B-C2E6-EEB3A417192A}"/>
              </a:ext>
            </a:extLst>
          </p:cNvPr>
          <p:cNvSpPr txBox="1"/>
          <p:nvPr/>
        </p:nvSpPr>
        <p:spPr>
          <a:xfrm>
            <a:off x="6362217" y="21860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9" name="Bildobjekt 78">
            <a:extLst>
              <a:ext uri="{FF2B5EF4-FFF2-40B4-BE49-F238E27FC236}">
                <a16:creationId xmlns:a16="http://schemas.microsoft.com/office/drawing/2014/main" id="{C9CEAF6D-BEE5-D24D-20C6-C412F4AD6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9765" y="17311"/>
            <a:ext cx="905713" cy="905675"/>
          </a:xfrm>
          <a:prstGeom prst="rect">
            <a:avLst/>
          </a:prstGeom>
        </p:spPr>
      </p:pic>
      <p:sp>
        <p:nvSpPr>
          <p:cNvPr id="80" name="textruta 79">
            <a:extLst>
              <a:ext uri="{FF2B5EF4-FFF2-40B4-BE49-F238E27FC236}">
                <a16:creationId xmlns:a16="http://schemas.microsoft.com/office/drawing/2014/main" id="{E823AF1A-AE60-B356-FA19-FC1DF979F1F1}"/>
              </a:ext>
            </a:extLst>
          </p:cNvPr>
          <p:cNvSpPr txBox="1"/>
          <p:nvPr/>
        </p:nvSpPr>
        <p:spPr>
          <a:xfrm>
            <a:off x="2591638" y="5377629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81" name="Bildobjekt 80">
            <a:extLst>
              <a:ext uri="{FF2B5EF4-FFF2-40B4-BE49-F238E27FC236}">
                <a16:creationId xmlns:a16="http://schemas.microsoft.com/office/drawing/2014/main" id="{80DEEB18-96B4-6FDC-8F2A-C180D0F1D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2969" y="5365051"/>
            <a:ext cx="905713" cy="905675"/>
          </a:xfrm>
          <a:prstGeom prst="rect">
            <a:avLst/>
          </a:prstGeom>
        </p:spPr>
      </p:pic>
      <p:sp>
        <p:nvSpPr>
          <p:cNvPr id="82" name="textruta 81">
            <a:extLst>
              <a:ext uri="{FF2B5EF4-FFF2-40B4-BE49-F238E27FC236}">
                <a16:creationId xmlns:a16="http://schemas.microsoft.com/office/drawing/2014/main" id="{2E713F08-4374-78BD-42EB-C682D6C7220C}"/>
              </a:ext>
            </a:extLst>
          </p:cNvPr>
          <p:cNvSpPr txBox="1"/>
          <p:nvPr/>
        </p:nvSpPr>
        <p:spPr>
          <a:xfrm>
            <a:off x="6356689" y="5386912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83" name="Bildobjekt 82">
            <a:extLst>
              <a:ext uri="{FF2B5EF4-FFF2-40B4-BE49-F238E27FC236}">
                <a16:creationId xmlns:a16="http://schemas.microsoft.com/office/drawing/2014/main" id="{D0BF7F7C-0437-F1D4-3447-DF6B7F310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4237" y="5382363"/>
            <a:ext cx="905713" cy="905675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FA04834-1622-D718-0324-577005A9A7B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86" y="6038355"/>
            <a:ext cx="2461328" cy="17121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E7E88B43-D614-DF50-22F1-0D89C93377F2}"/>
              </a:ext>
            </a:extLst>
          </p:cNvPr>
          <p:cNvSpPr txBox="1"/>
          <p:nvPr/>
        </p:nvSpPr>
        <p:spPr>
          <a:xfrm>
            <a:off x="312015" y="8240621"/>
            <a:ext cx="324000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Syntavlan (Plan 4).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Ställ dig på markeringen på golvet (fötter). Håll för ett öga i taget. Vilken är den minsta rad som du kan läsa på Syntavlan? Är det någon skillnad på höger eller vänster öga?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27ADBFFA-1A91-87EB-C858-C24DA6BDFF2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743" y="6038355"/>
            <a:ext cx="2415266" cy="17121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5D5810A5-CE44-C034-A293-728D772AD3A3}"/>
              </a:ext>
            </a:extLst>
          </p:cNvPr>
          <p:cNvSpPr txBox="1"/>
          <p:nvPr/>
        </p:nvSpPr>
        <p:spPr>
          <a:xfrm>
            <a:off x="4046077" y="8240621"/>
            <a:ext cx="3240000" cy="174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Reservdelsmänniskan (Plan 4).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Till skillnad från reservdelen för ett knä så är </a:t>
            </a:r>
            <a:r>
              <a:rPr lang="sv-SE" sz="1400" dirty="0" err="1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porslinsögat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bara till för utseendets skull. Varför funkar det inte att 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exempelvis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sätta in en liten kamera i </a:t>
            </a:r>
            <a:r>
              <a:rPr lang="sv-SE" sz="1400" dirty="0" err="1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porslinsögat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? Varför är det fördel att ha två fungerande ögon? </a:t>
            </a:r>
          </a:p>
        </p:txBody>
      </p:sp>
    </p:spTree>
    <p:extLst>
      <p:ext uri="{BB962C8B-B14F-4D97-AF65-F5344CB8AC3E}">
        <p14:creationId xmlns:p14="http://schemas.microsoft.com/office/powerpoint/2010/main" val="158945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60" name="Bildobjekt 59">
            <a:extLst>
              <a:ext uri="{FF2B5EF4-FFF2-40B4-BE49-F238E27FC236}">
                <a16:creationId xmlns:a16="http://schemas.microsoft.com/office/drawing/2014/main" id="{41984231-4039-2EE4-4F19-2267CCDFAC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895" y="619660"/>
            <a:ext cx="2126534" cy="190292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72" name="textruta 71">
            <a:extLst>
              <a:ext uri="{FF2B5EF4-FFF2-40B4-BE49-F238E27FC236}">
                <a16:creationId xmlns:a16="http://schemas.microsoft.com/office/drawing/2014/main" id="{EF4B8094-415F-8C0A-123F-3C8AD90DF72B}"/>
              </a:ext>
            </a:extLst>
          </p:cNvPr>
          <p:cNvSpPr txBox="1"/>
          <p:nvPr/>
        </p:nvSpPr>
        <p:spPr>
          <a:xfrm>
            <a:off x="2597166" y="12577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3" name="Bildobjekt 72">
            <a:extLst>
              <a:ext uri="{FF2B5EF4-FFF2-40B4-BE49-F238E27FC236}">
                <a16:creationId xmlns:a16="http://schemas.microsoft.com/office/drawing/2014/main" id="{947C1749-ABBA-3E0A-2B36-F2E5C20C64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8497" y="-1"/>
            <a:ext cx="905713" cy="905675"/>
          </a:xfrm>
          <a:prstGeom prst="rect">
            <a:avLst/>
          </a:prstGeom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774E9D85-1E7F-6921-5BC2-FDB0471BABF2}"/>
              </a:ext>
            </a:extLst>
          </p:cNvPr>
          <p:cNvSpPr txBox="1"/>
          <p:nvPr/>
        </p:nvSpPr>
        <p:spPr>
          <a:xfrm>
            <a:off x="6362217" y="21860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5" name="Bildobjekt 74">
            <a:extLst>
              <a:ext uri="{FF2B5EF4-FFF2-40B4-BE49-F238E27FC236}">
                <a16:creationId xmlns:a16="http://schemas.microsoft.com/office/drawing/2014/main" id="{F4684CF1-ED4E-F3FC-FD93-43FBAE296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9765" y="17311"/>
            <a:ext cx="905713" cy="905675"/>
          </a:xfrm>
          <a:prstGeom prst="rect">
            <a:avLst/>
          </a:prstGeom>
        </p:spPr>
      </p:pic>
      <p:sp>
        <p:nvSpPr>
          <p:cNvPr id="76" name="textruta 75">
            <a:extLst>
              <a:ext uri="{FF2B5EF4-FFF2-40B4-BE49-F238E27FC236}">
                <a16:creationId xmlns:a16="http://schemas.microsoft.com/office/drawing/2014/main" id="{CF0D852D-6C30-AE52-CB42-5F41E58CE388}"/>
              </a:ext>
            </a:extLst>
          </p:cNvPr>
          <p:cNvSpPr txBox="1"/>
          <p:nvPr/>
        </p:nvSpPr>
        <p:spPr>
          <a:xfrm>
            <a:off x="2591638" y="5377629"/>
            <a:ext cx="1155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9E3FB5B-8591-B44C-4FC1-33906E983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12969" y="5365051"/>
            <a:ext cx="905713" cy="905675"/>
          </a:xfrm>
          <a:prstGeom prst="rect">
            <a:avLst/>
          </a:prstGeom>
        </p:spPr>
      </p:pic>
      <p:sp>
        <p:nvSpPr>
          <p:cNvPr id="78" name="textruta 77">
            <a:extLst>
              <a:ext uri="{FF2B5EF4-FFF2-40B4-BE49-F238E27FC236}">
                <a16:creationId xmlns:a16="http://schemas.microsoft.com/office/drawing/2014/main" id="{61517653-1DC4-236E-478B-093CDBC2AA2F}"/>
              </a:ext>
            </a:extLst>
          </p:cNvPr>
          <p:cNvSpPr txBox="1"/>
          <p:nvPr/>
        </p:nvSpPr>
        <p:spPr>
          <a:xfrm>
            <a:off x="6356689" y="5386912"/>
            <a:ext cx="1175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Ljus och syn 4-6</a:t>
            </a:r>
          </a:p>
        </p:txBody>
      </p:sp>
      <p:pic>
        <p:nvPicPr>
          <p:cNvPr id="79" name="Bildobjekt 78">
            <a:extLst>
              <a:ext uri="{FF2B5EF4-FFF2-40B4-BE49-F238E27FC236}">
                <a16:creationId xmlns:a16="http://schemas.microsoft.com/office/drawing/2014/main" id="{556A3C70-DD90-DC63-B2AE-53E40A1493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52235" x2="28000" y2="52235"/>
                        <a14:foregroundMark x1="33250" y1="27095" x2="33250" y2="27095"/>
                        <a14:foregroundMark x1="50000" y1="19832" x2="50000" y2="19832"/>
                        <a14:foregroundMark x1="70500" y1="29330" x2="70500" y2="29330"/>
                        <a14:foregroundMark x1="32250" y1="27654" x2="32250" y2="27654"/>
                        <a14:foregroundMark x1="48750" y1="17598" x2="48750" y2="17598"/>
                        <a14:foregroundMark x1="71750" y1="54190" x2="71750" y2="5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0968" r="12891" b="5791"/>
          <a:stretch/>
        </p:blipFill>
        <p:spPr>
          <a:xfrm>
            <a:off x="3784237" y="5382363"/>
            <a:ext cx="905713" cy="905675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08BF4FD1-9D01-7289-780D-9707DB42BDF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662" y="600353"/>
            <a:ext cx="2059232" cy="195044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8C764B3C-0732-6A2F-2B3D-2C91F60E1283}"/>
              </a:ext>
            </a:extLst>
          </p:cNvPr>
          <p:cNvSpPr txBox="1"/>
          <p:nvPr/>
        </p:nvSpPr>
        <p:spPr>
          <a:xfrm>
            <a:off x="322501" y="2734339"/>
            <a:ext cx="3075556" cy="209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Sinnesgläntan (Plan 2)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Sätt dig ner och slappna av. Titta på hur ljuset i trädet och på väggarna ändrar färg. Hur påverkas känslan i kroppen av olika färger?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Vilken är din fav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oritfärg?</a:t>
            </a:r>
            <a:endParaRPr lang="sv-SE" sz="14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5215194-57C0-0DFF-D080-805BC09070A2}"/>
              </a:ext>
            </a:extLst>
          </p:cNvPr>
          <p:cNvSpPr txBox="1"/>
          <p:nvPr/>
        </p:nvSpPr>
        <p:spPr>
          <a:xfrm>
            <a:off x="452270" y="7694084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DB5C6717-32B8-9F3F-0FFB-EF6A5FA0570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893" y="6020816"/>
            <a:ext cx="1736535" cy="160434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F1EC7EE8-1E42-E37C-DB89-9C9841550176}"/>
              </a:ext>
            </a:extLst>
          </p:cNvPr>
          <p:cNvSpPr txBox="1"/>
          <p:nvPr/>
        </p:nvSpPr>
        <p:spPr>
          <a:xfrm>
            <a:off x="4276377" y="7684928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5A93A54-4B6B-BE76-FEBE-1BA6DCA36985}"/>
              </a:ext>
            </a:extLst>
          </p:cNvPr>
          <p:cNvSpPr txBox="1"/>
          <p:nvPr/>
        </p:nvSpPr>
        <p:spPr>
          <a:xfrm>
            <a:off x="4122794" y="2703663"/>
            <a:ext cx="3075556" cy="173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Välj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ditt favoritexperiment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handlar om 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Ljus och syn.</a:t>
            </a:r>
            <a:endParaRPr lang="sv-SE" sz="1400" dirty="0">
              <a:effectLst/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heter experimentet? Hur ser experimentet ut? Vad ska man göra i experimentet? Vad kan man lära sig av experimentet?</a:t>
            </a:r>
            <a:endParaRPr lang="sv-SE" sz="14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F483844-5B6B-2972-79B1-A29CAA9409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953" y="6043350"/>
            <a:ext cx="1736535" cy="160434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447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cb525-c9d1-499c-bfd9-64700423c8c7}" enabled="1" method="Privileged" siteId="{74c3677e-5b7b-432a-9b25-296263c3d0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635</Words>
  <Application>Microsoft Office PowerPoint</Application>
  <PresentationFormat>Anpassad</PresentationFormat>
  <Paragraphs>62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Nexa Bold</vt:lpstr>
      <vt:lpstr>Nexa Light</vt:lpstr>
      <vt:lpstr>Telge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Viveka Andersson (TT)</dc:creator>
  <cp:lastModifiedBy>Cecilia Ekstrand (TT)</cp:lastModifiedBy>
  <cp:revision>54</cp:revision>
  <cp:lastPrinted>2022-08-16T08:30:22Z</cp:lastPrinted>
  <dcterms:created xsi:type="dcterms:W3CDTF">2022-06-09T19:44:38Z</dcterms:created>
  <dcterms:modified xsi:type="dcterms:W3CDTF">2023-09-18T15:13:59Z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Office-tema:8</vt:lpwstr>
  </property>
  <property fmtid="{D5CDD505-2E9C-101B-9397-08002B2CF9AE}" pid="3" name="ClassificationContentMarkingHeaderText">
    <vt:lpwstr>Känslighet - Öppen</vt:lpwstr>
  </property>
</Properties>
</file>