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92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29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23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48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94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67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53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08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2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17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32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3AEFC26-817C-4577-9C2E-C02E0AFAAF2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583363" y="0"/>
            <a:ext cx="10048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Känslighet - Öppen</a:t>
            </a:r>
          </a:p>
        </p:txBody>
      </p:sp>
    </p:spTree>
    <p:extLst>
      <p:ext uri="{BB962C8B-B14F-4D97-AF65-F5344CB8AC3E}">
        <p14:creationId xmlns:p14="http://schemas.microsoft.com/office/powerpoint/2010/main" val="31996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objekt 32">
            <a:extLst>
              <a:ext uri="{FF2B5EF4-FFF2-40B4-BE49-F238E27FC236}">
                <a16:creationId xmlns:a16="http://schemas.microsoft.com/office/drawing/2014/main" id="{8462CED2-8316-4BD1-8336-095C2B31E54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1761" r="5032" b="20219"/>
          <a:stretch/>
        </p:blipFill>
        <p:spPr>
          <a:xfrm>
            <a:off x="353198" y="6197174"/>
            <a:ext cx="3062818" cy="2118177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1C1CE33B-B6D9-43DA-90DD-510EF54CD06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1413" y="6234946"/>
            <a:ext cx="3075556" cy="205037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57090AE7-5AC7-4E64-B483-66468B92011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706" y="1005911"/>
            <a:ext cx="3075556" cy="1816628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2F940A-7E2C-426E-88F2-26052BBB4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2" y="-183019"/>
            <a:ext cx="1943608" cy="1739676"/>
          </a:xfrm>
          <a:prstGeom prst="rect">
            <a:avLst/>
          </a:prstGeom>
        </p:spPr>
      </p:pic>
      <p:pic>
        <p:nvPicPr>
          <p:cNvPr id="21" name="Bildobjekt 20" descr="Rullstol kontur">
            <a:extLst>
              <a:ext uri="{FF2B5EF4-FFF2-40B4-BE49-F238E27FC236}">
                <a16:creationId xmlns:a16="http://schemas.microsoft.com/office/drawing/2014/main" id="{524D30D1-C05D-48E5-BF3F-771566551E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59167" y="814201"/>
            <a:ext cx="2200048" cy="2200048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D6DBCB06-D6BF-4EF8-A867-B7953212A3E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15" y="-183019"/>
            <a:ext cx="1943608" cy="1739676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E7B918C-853D-4E45-9029-274B23D43FF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2" y="5250172"/>
            <a:ext cx="1943608" cy="1739676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FF68810-807C-40C0-AA62-9DA903DA50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15" y="5250172"/>
            <a:ext cx="1943608" cy="1739676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283FA146-758E-4B0C-B396-6647C42D0D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1413" y="3197268"/>
            <a:ext cx="3075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Hitta </a:t>
            </a:r>
            <a:r>
              <a:rPr lang="sv-SE" sz="2400" b="0" i="1" u="none" strike="noStrike" baseline="30000" dirty="0">
                <a:solidFill>
                  <a:srgbClr val="000000"/>
                </a:solidFill>
                <a:latin typeface="Nexa Bold" panose="02000000000000000000" pitchFamily="50" charset="0"/>
              </a:rPr>
              <a:t>Rullstolsbanan</a:t>
            </a:r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. </a:t>
            </a:r>
          </a:p>
          <a:p>
            <a:pPr marR="0" algn="l" rtl="0"/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Prova! </a:t>
            </a:r>
          </a:p>
          <a:p>
            <a:pPr marR="0" algn="l" rtl="0"/>
            <a:endParaRPr lang="sv-SE" sz="2400" b="0" i="0" u="none" strike="noStrike" baseline="30000" dirty="0">
              <a:solidFill>
                <a:srgbClr val="000000"/>
              </a:solidFill>
              <a:latin typeface="Nexa Light" panose="02000000000000000000" pitchFamily="50" charset="0"/>
            </a:endParaRPr>
          </a:p>
          <a:p>
            <a:pPr marR="0" algn="l" rtl="0"/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Vad tycker du var lätt? </a:t>
            </a:r>
          </a:p>
          <a:p>
            <a:pPr marR="0" algn="l" rtl="0"/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Vad tycker du var svårt?</a:t>
            </a:r>
            <a:endParaRPr lang="sv-SE" sz="2400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0ADDD6EE-B1F0-47EB-8A94-8AA14F775D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3197268"/>
            <a:ext cx="3075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Hitta </a:t>
            </a:r>
            <a:r>
              <a:rPr lang="sv-SE" sz="2400" b="0" i="1" u="none" strike="noStrike" baseline="30000" dirty="0">
                <a:solidFill>
                  <a:srgbClr val="000000"/>
                </a:solidFill>
                <a:latin typeface="Nexa Bold" panose="02000000000000000000" pitchFamily="50" charset="0"/>
              </a:rPr>
              <a:t>På en tarmlängds 	</a:t>
            </a:r>
          </a:p>
          <a:p>
            <a:pPr marR="0" algn="l" rtl="0"/>
            <a:r>
              <a:rPr lang="sv-SE" sz="2400" b="0" i="1" u="none" strike="noStrike" baseline="30000" dirty="0">
                <a:solidFill>
                  <a:srgbClr val="000000"/>
                </a:solidFill>
                <a:latin typeface="Nexa Bold" panose="02000000000000000000" pitchFamily="50" charset="0"/>
              </a:rPr>
              <a:t>avstånd</a:t>
            </a:r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. Dra ut repet. </a:t>
            </a:r>
          </a:p>
          <a:p>
            <a:pPr marR="0" algn="l" rtl="0"/>
            <a:endParaRPr lang="sv-SE" sz="2400" b="0" i="0" u="none" strike="noStrike" baseline="30000" dirty="0">
              <a:solidFill>
                <a:srgbClr val="000000"/>
              </a:solidFill>
              <a:latin typeface="Nexa Light" panose="02000000000000000000" pitchFamily="50" charset="0"/>
            </a:endParaRPr>
          </a:p>
          <a:p>
            <a:pPr marR="0" algn="l" rtl="0"/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Din tarm är lika lång som repet. Är den längre eller kortare än vad du är?</a:t>
            </a:r>
            <a:endParaRPr lang="sv-SE" sz="3200" b="0" i="0" u="none" strike="noStrike" baseline="30000" dirty="0">
              <a:solidFill>
                <a:srgbClr val="000000"/>
              </a:solidFill>
              <a:latin typeface="Nexa Light" panose="02000000000000000000" pitchFamily="50" charset="0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7B3310DB-3F8D-41C0-AD06-91F3C76959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1413" y="8594257"/>
            <a:ext cx="3075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Hitta de tre skallarna </a:t>
            </a:r>
            <a:r>
              <a:rPr lang="sv-SE" sz="2400" i="1" u="none" strike="noStrike" baseline="30000" dirty="0">
                <a:solidFill>
                  <a:srgbClr val="000000"/>
                </a:solidFill>
                <a:latin typeface="Nexa Bold" panose="02000000000000000000" pitchFamily="50" charset="0"/>
              </a:rPr>
              <a:t>Från barn till vuxen</a:t>
            </a:r>
            <a:r>
              <a:rPr lang="sv-SE" sz="2400" i="1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. </a:t>
            </a:r>
          </a:p>
          <a:p>
            <a:pPr marR="0" algn="l" rtl="0"/>
            <a:endParaRPr lang="sv-SE" sz="2400" b="0" i="0" u="none" strike="noStrike" baseline="30000" dirty="0">
              <a:solidFill>
                <a:srgbClr val="000000"/>
              </a:solidFill>
              <a:latin typeface="Nexa Light" panose="02000000000000000000" pitchFamily="50" charset="0"/>
            </a:endParaRPr>
          </a:p>
          <a:p>
            <a:pPr marR="0" algn="l" rtl="0"/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Vad är lika? </a:t>
            </a:r>
          </a:p>
          <a:p>
            <a:pPr marR="0" algn="l" rtl="0"/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Vad är olika?</a:t>
            </a:r>
            <a:endParaRPr lang="sv-SE" sz="3200" dirty="0"/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14CEEF27-5B8E-4E33-87E7-B7BF430AEE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0460" y="8594257"/>
            <a:ext cx="3075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Hitta </a:t>
            </a:r>
            <a:r>
              <a:rPr lang="sv-SE" sz="2400" b="0" i="1" u="none" strike="noStrike" baseline="30000" dirty="0">
                <a:solidFill>
                  <a:srgbClr val="000000"/>
                </a:solidFill>
                <a:latin typeface="Nexa Bold" panose="02000000000000000000" pitchFamily="50" charset="0"/>
              </a:rPr>
              <a:t>Hunden </a:t>
            </a:r>
            <a:r>
              <a:rPr lang="sv-SE" sz="2400" b="0" i="1" u="none" strike="noStrike" baseline="30000" dirty="0" err="1">
                <a:solidFill>
                  <a:srgbClr val="000000"/>
                </a:solidFill>
                <a:latin typeface="Nexa Bold" panose="02000000000000000000" pitchFamily="50" charset="0"/>
              </a:rPr>
              <a:t>Rajje</a:t>
            </a:r>
            <a:r>
              <a:rPr lang="sv-SE" sz="2400" b="0" i="1" u="none" strike="noStrike" baseline="30000" dirty="0">
                <a:solidFill>
                  <a:srgbClr val="000000"/>
                </a:solidFill>
                <a:latin typeface="Nexa Bold" panose="02000000000000000000" pitchFamily="50" charset="0"/>
              </a:rPr>
              <a:t> </a:t>
            </a:r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och ett människoskelett. </a:t>
            </a:r>
          </a:p>
          <a:p>
            <a:pPr marR="0" algn="l" rtl="0"/>
            <a:endParaRPr lang="sv-SE" sz="2400" b="0" i="0" u="none" strike="noStrike" baseline="30000" dirty="0">
              <a:solidFill>
                <a:srgbClr val="000000"/>
              </a:solidFill>
              <a:latin typeface="Nexa Light" panose="02000000000000000000" pitchFamily="50" charset="0"/>
            </a:endParaRPr>
          </a:p>
          <a:p>
            <a:pPr marR="0" algn="l" rtl="0"/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Vad är lika? </a:t>
            </a:r>
          </a:p>
          <a:p>
            <a:pPr marR="0" algn="l" rtl="0"/>
            <a:r>
              <a:rPr lang="sv-SE" sz="2400" b="0" i="0" u="none" strike="noStrike" baseline="30000" dirty="0">
                <a:solidFill>
                  <a:srgbClr val="000000"/>
                </a:solidFill>
                <a:latin typeface="Nexa Light" panose="02000000000000000000" pitchFamily="50" charset="0"/>
              </a:rPr>
              <a:t>Vad är Olika?</a:t>
            </a:r>
            <a:endParaRPr lang="sv-SE" sz="32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1B0F739-525D-69E2-331B-09C191A4ADF1}"/>
              </a:ext>
            </a:extLst>
          </p:cNvPr>
          <p:cNvSpPr txBox="1"/>
          <p:nvPr/>
        </p:nvSpPr>
        <p:spPr>
          <a:xfrm>
            <a:off x="2402608" y="161900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B1AE472-B0C3-4C7D-8BB6-B57F57C66552}"/>
              </a:ext>
            </a:extLst>
          </p:cNvPr>
          <p:cNvSpPr txBox="1"/>
          <p:nvPr/>
        </p:nvSpPr>
        <p:spPr>
          <a:xfrm>
            <a:off x="6275722" y="161899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D549374-146C-240C-3F69-E5A0635C7E56}"/>
              </a:ext>
            </a:extLst>
          </p:cNvPr>
          <p:cNvSpPr txBox="1"/>
          <p:nvPr/>
        </p:nvSpPr>
        <p:spPr>
          <a:xfrm>
            <a:off x="2413339" y="5452977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CD2ECF7-E7F6-687A-FEA8-39D4B82E3B4C}"/>
              </a:ext>
            </a:extLst>
          </p:cNvPr>
          <p:cNvSpPr txBox="1"/>
          <p:nvPr/>
        </p:nvSpPr>
        <p:spPr>
          <a:xfrm>
            <a:off x="6286453" y="5452976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</p:spTree>
    <p:extLst>
      <p:ext uri="{BB962C8B-B14F-4D97-AF65-F5344CB8AC3E}">
        <p14:creationId xmlns:p14="http://schemas.microsoft.com/office/powerpoint/2010/main" val="122053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objekt 36">
            <a:extLst>
              <a:ext uri="{FF2B5EF4-FFF2-40B4-BE49-F238E27FC236}">
                <a16:creationId xmlns:a16="http://schemas.microsoft.com/office/drawing/2014/main" id="{15B577F9-FCC0-44C8-9981-5401EB51E5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950" y="6271482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1FEF9C18-5F87-4A1A-9F92-79977FE4CC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05038" y="8653725"/>
            <a:ext cx="3075556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många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skelett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hittar du?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55A6D3C8-F271-4A46-BFFD-BCAF68DC63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0325" y="815025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6" name="textruta 35">
            <a:extLst>
              <a:ext uri="{FF2B5EF4-FFF2-40B4-BE49-F238E27FC236}">
                <a16:creationId xmlns:a16="http://schemas.microsoft.com/office/drawing/2014/main" id="{DEFDF0AC-2037-4ECA-BEA9-1F7D79456F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1413" y="3197268"/>
            <a:ext cx="3075556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många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huvuden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hittar du?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4DC9CFE0-9316-456D-A2C0-9F0C7E3DE5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6258901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13657B9C-0A9E-43C5-9B2A-38563B468F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8641144"/>
            <a:ext cx="3075556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många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fötter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hittar du?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57090AE7-5AC7-4E64-B483-66468B92011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815025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2F940A-7E2C-426E-88F2-26052BBB4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2" y="-183019"/>
            <a:ext cx="1943608" cy="173967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D6DBCB06-D6BF-4EF8-A867-B7953212A3E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15" y="-183019"/>
            <a:ext cx="1943608" cy="1739676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E7B918C-853D-4E45-9029-274B23D43FF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2" y="5250172"/>
            <a:ext cx="1943608" cy="1739676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FF68810-807C-40C0-AA62-9DA903DA50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15" y="5250172"/>
            <a:ext cx="1943608" cy="1739676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0ADDD6EE-B1F0-47EB-8A94-8AA14F775D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3197268"/>
            <a:ext cx="3075556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många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hjärtan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hittar du?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E60E3AB-FF65-1980-788E-194B2043597E}"/>
              </a:ext>
            </a:extLst>
          </p:cNvPr>
          <p:cNvSpPr txBox="1"/>
          <p:nvPr/>
        </p:nvSpPr>
        <p:spPr>
          <a:xfrm>
            <a:off x="2402608" y="161900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446F09E-59F2-D0EA-E5AA-12A8007CB607}"/>
              </a:ext>
            </a:extLst>
          </p:cNvPr>
          <p:cNvSpPr txBox="1"/>
          <p:nvPr/>
        </p:nvSpPr>
        <p:spPr>
          <a:xfrm>
            <a:off x="6275722" y="161899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7403EC8-C10B-50DB-21C7-2A96AE7BEDDC}"/>
              </a:ext>
            </a:extLst>
          </p:cNvPr>
          <p:cNvSpPr txBox="1"/>
          <p:nvPr/>
        </p:nvSpPr>
        <p:spPr>
          <a:xfrm>
            <a:off x="2413339" y="5452977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46E6FE9-AE39-403E-050D-EA141F484A2B}"/>
              </a:ext>
            </a:extLst>
          </p:cNvPr>
          <p:cNvSpPr txBox="1"/>
          <p:nvPr/>
        </p:nvSpPr>
        <p:spPr>
          <a:xfrm>
            <a:off x="6286453" y="5452976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</p:spTree>
    <p:extLst>
      <p:ext uri="{BB962C8B-B14F-4D97-AF65-F5344CB8AC3E}">
        <p14:creationId xmlns:p14="http://schemas.microsoft.com/office/powerpoint/2010/main" val="190471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objekt 36">
            <a:extLst>
              <a:ext uri="{FF2B5EF4-FFF2-40B4-BE49-F238E27FC236}">
                <a16:creationId xmlns:a16="http://schemas.microsoft.com/office/drawing/2014/main" id="{15B577F9-FCC0-44C8-9981-5401EB51E5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950" y="6271482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1FEF9C18-5F87-4A1A-9F92-79977FE4CC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05038" y="8653725"/>
            <a:ext cx="3075556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</a:t>
            </a:r>
            <a:r>
              <a:rPr lang="sv-SE" sz="1800" u="sng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inte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får ditt hjärta att slå snabbare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55A6D3C8-F271-4A46-BFFD-BCAF68DC63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0325" y="815025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6" name="textruta 35">
            <a:extLst>
              <a:ext uri="{FF2B5EF4-FFF2-40B4-BE49-F238E27FC236}">
                <a16:creationId xmlns:a16="http://schemas.microsoft.com/office/drawing/2014/main" id="{DEFDF0AC-2037-4ECA-BEA9-1F7D79456F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1413" y="3197268"/>
            <a:ext cx="3075556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får ditt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hjärta att slå snabbare.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4DC9CFE0-9316-456D-A2C0-9F0C7E3DE5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6258901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13657B9C-0A9E-43C5-9B2A-38563B468F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8641144"/>
            <a:ext cx="3075556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använder muskler i din överkropp.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57090AE7-5AC7-4E64-B483-66468B92011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815025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2F940A-7E2C-426E-88F2-26052BBB4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2" y="-183019"/>
            <a:ext cx="1943608" cy="173967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D6DBCB06-D6BF-4EF8-A867-B7953212A3E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15" y="-183019"/>
            <a:ext cx="1943608" cy="1739676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E7B918C-853D-4E45-9029-274B23D43FF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2" y="5250172"/>
            <a:ext cx="1943608" cy="1739676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FF68810-807C-40C0-AA62-9DA903DA50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15" y="5250172"/>
            <a:ext cx="1943608" cy="1739676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0ADDD6EE-B1F0-47EB-8A94-8AA14F775D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3197268"/>
            <a:ext cx="3075556" cy="140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kan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se delar av kroppen 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som behövs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för att kunna röra sig.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1B382A4-266E-27EF-F998-1C2A862D935C}"/>
              </a:ext>
            </a:extLst>
          </p:cNvPr>
          <p:cNvSpPr txBox="1"/>
          <p:nvPr/>
        </p:nvSpPr>
        <p:spPr>
          <a:xfrm>
            <a:off x="2402608" y="161900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202C098-C0D8-C031-CB13-9BABB149D307}"/>
              </a:ext>
            </a:extLst>
          </p:cNvPr>
          <p:cNvSpPr txBox="1"/>
          <p:nvPr/>
        </p:nvSpPr>
        <p:spPr>
          <a:xfrm>
            <a:off x="6275722" y="161899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240EC51-96D0-6569-DF4E-E497D15272B6}"/>
              </a:ext>
            </a:extLst>
          </p:cNvPr>
          <p:cNvSpPr txBox="1"/>
          <p:nvPr/>
        </p:nvSpPr>
        <p:spPr>
          <a:xfrm>
            <a:off x="2413339" y="5452977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01F2C3E-F2FE-DAEA-2B97-34CBDB177624}"/>
              </a:ext>
            </a:extLst>
          </p:cNvPr>
          <p:cNvSpPr txBox="1"/>
          <p:nvPr/>
        </p:nvSpPr>
        <p:spPr>
          <a:xfrm>
            <a:off x="6286453" y="5452976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</p:spTree>
    <p:extLst>
      <p:ext uri="{BB962C8B-B14F-4D97-AF65-F5344CB8AC3E}">
        <p14:creationId xmlns:p14="http://schemas.microsoft.com/office/powerpoint/2010/main" val="277462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objekt 36">
            <a:extLst>
              <a:ext uri="{FF2B5EF4-FFF2-40B4-BE49-F238E27FC236}">
                <a16:creationId xmlns:a16="http://schemas.microsoft.com/office/drawing/2014/main" id="{15B577F9-FCC0-44C8-9981-5401EB51E5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950" y="6271482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1FEF9C18-5F87-4A1A-9F92-79977FE4CC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05038" y="8653725"/>
            <a:ext cx="3075556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kan se ett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hjärta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55A6D3C8-F271-4A46-BFFD-BCAF68DC63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0325" y="815025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6" name="textruta 35">
            <a:extLst>
              <a:ext uri="{FF2B5EF4-FFF2-40B4-BE49-F238E27FC236}">
                <a16:creationId xmlns:a16="http://schemas.microsoft.com/office/drawing/2014/main" id="{DEFDF0AC-2037-4ECA-BEA9-1F7D79456F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1413" y="3197268"/>
            <a:ext cx="3075556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kan se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hjärnan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4DC9CFE0-9316-456D-A2C0-9F0C7E3DE5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6258901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13657B9C-0A9E-43C5-9B2A-38563B468F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8641144"/>
            <a:ext cx="3075556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kan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se eller höra ditt hjärta slå.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57090AE7-5AC7-4E64-B483-66468B92011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815025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2F940A-7E2C-426E-88F2-26052BBB4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2" y="-183019"/>
            <a:ext cx="1943608" cy="173967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D6DBCB06-D6BF-4EF8-A867-B7953212A3E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15" y="-183019"/>
            <a:ext cx="1943608" cy="1739676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E7B918C-853D-4E45-9029-274B23D43FF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2" y="5250172"/>
            <a:ext cx="1943608" cy="1739676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FF68810-807C-40C0-AA62-9DA903DA50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15" y="5250172"/>
            <a:ext cx="1943608" cy="1739676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0ADDD6EE-B1F0-47EB-8A94-8AA14F775D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3197268"/>
            <a:ext cx="3075556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kan se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lungorna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5519A4C-00A7-F694-D851-8C9EFA1AA2D8}"/>
              </a:ext>
            </a:extLst>
          </p:cNvPr>
          <p:cNvSpPr txBox="1"/>
          <p:nvPr/>
        </p:nvSpPr>
        <p:spPr>
          <a:xfrm>
            <a:off x="2402608" y="161900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7138D1E-1B36-531D-6C5A-E816D40170F8}"/>
              </a:ext>
            </a:extLst>
          </p:cNvPr>
          <p:cNvSpPr txBox="1"/>
          <p:nvPr/>
        </p:nvSpPr>
        <p:spPr>
          <a:xfrm>
            <a:off x="6275722" y="161899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D3A9745-75A3-5E1F-F32E-71A3F57CE084}"/>
              </a:ext>
            </a:extLst>
          </p:cNvPr>
          <p:cNvSpPr txBox="1"/>
          <p:nvPr/>
        </p:nvSpPr>
        <p:spPr>
          <a:xfrm>
            <a:off x="2413339" y="5452977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584C719-85A2-46F0-B8C5-F38179EBD73F}"/>
              </a:ext>
            </a:extLst>
          </p:cNvPr>
          <p:cNvSpPr txBox="1"/>
          <p:nvPr/>
        </p:nvSpPr>
        <p:spPr>
          <a:xfrm>
            <a:off x="6286453" y="5452976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</p:spTree>
    <p:extLst>
      <p:ext uri="{BB962C8B-B14F-4D97-AF65-F5344CB8AC3E}">
        <p14:creationId xmlns:p14="http://schemas.microsoft.com/office/powerpoint/2010/main" val="111135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objekt 36">
            <a:extLst>
              <a:ext uri="{FF2B5EF4-FFF2-40B4-BE49-F238E27FC236}">
                <a16:creationId xmlns:a16="http://schemas.microsoft.com/office/drawing/2014/main" id="{15B577F9-FCC0-44C8-9981-5401EB51E5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950" y="6271482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55A6D3C8-F271-4A46-BFFD-BCAF68DC63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0325" y="815025"/>
            <a:ext cx="2577730" cy="230726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6" name="textruta 35">
            <a:extLst>
              <a:ext uri="{FF2B5EF4-FFF2-40B4-BE49-F238E27FC236}">
                <a16:creationId xmlns:a16="http://schemas.microsoft.com/office/drawing/2014/main" id="{DEFDF0AC-2037-4ECA-BEA9-1F7D79456F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1413" y="3197268"/>
            <a:ext cx="3075556" cy="140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Välj ett eget experiment 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som handlar om kroppen. Undersök, testa och berätta om det.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4DC9CFE0-9316-456D-A2C0-9F0C7E3DE5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6258901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57090AE7-5AC7-4E64-B483-66468B92011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815025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2F940A-7E2C-426E-88F2-26052BBB4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2" y="-183019"/>
            <a:ext cx="1943608" cy="173967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D6DBCB06-D6BF-4EF8-A867-B7953212A3E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15" y="-183019"/>
            <a:ext cx="1943608" cy="1739676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0E7B918C-853D-4E45-9029-274B23D43FF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2" y="5250172"/>
            <a:ext cx="1943608" cy="1739676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FF68810-807C-40C0-AA62-9DA903DA50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15" y="5250172"/>
            <a:ext cx="1943608" cy="1739676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0ADDD6EE-B1F0-47EB-8A94-8AA14F775D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3197268"/>
            <a:ext cx="3075556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använder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muskler i din underkropp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486C0B6-ABAB-BDBE-118E-11A7D76F9344}"/>
              </a:ext>
            </a:extLst>
          </p:cNvPr>
          <p:cNvSpPr txBox="1"/>
          <p:nvPr/>
        </p:nvSpPr>
        <p:spPr>
          <a:xfrm>
            <a:off x="2402608" y="161900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B206F4F-ACE2-92A3-429D-C2B4648B2F9E}"/>
              </a:ext>
            </a:extLst>
          </p:cNvPr>
          <p:cNvSpPr txBox="1"/>
          <p:nvPr/>
        </p:nvSpPr>
        <p:spPr>
          <a:xfrm>
            <a:off x="6275722" y="161899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E1F4035-2D17-E636-BB11-2789F076E4CE}"/>
              </a:ext>
            </a:extLst>
          </p:cNvPr>
          <p:cNvSpPr txBox="1"/>
          <p:nvPr/>
        </p:nvSpPr>
        <p:spPr>
          <a:xfrm>
            <a:off x="2413339" y="5452977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BB76B1B-AC2D-7848-E405-A3005B8EE862}"/>
              </a:ext>
            </a:extLst>
          </p:cNvPr>
          <p:cNvSpPr txBox="1"/>
          <p:nvPr/>
        </p:nvSpPr>
        <p:spPr>
          <a:xfrm>
            <a:off x="6286453" y="5452976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1-3</a:t>
            </a:r>
          </a:p>
        </p:txBody>
      </p:sp>
    </p:spTree>
    <p:extLst>
      <p:ext uri="{BB962C8B-B14F-4D97-AF65-F5344CB8AC3E}">
        <p14:creationId xmlns:p14="http://schemas.microsoft.com/office/powerpoint/2010/main" val="2665441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a1cb525-c9d1-499c-bfd9-64700423c8c7}" enabled="1" method="Privileged" siteId="{74c3677e-5b7b-432a-9b25-296263c3d0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265</Words>
  <Application>Microsoft Office PowerPoint</Application>
  <PresentationFormat>Anpassad</PresentationFormat>
  <Paragraphs>51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Nexa Bold</vt:lpstr>
      <vt:lpstr>Nexa Light</vt:lpstr>
      <vt:lpstr>Telge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Viveka Andersson (TT)</dc:creator>
  <cp:lastModifiedBy>Cecilia Ekstrand (TT)</cp:lastModifiedBy>
  <cp:revision>6</cp:revision>
  <dcterms:created xsi:type="dcterms:W3CDTF">2022-06-09T19:44:38Z</dcterms:created>
  <dcterms:modified xsi:type="dcterms:W3CDTF">2023-07-04T12:27:34Z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Office-tema:8</vt:lpwstr>
  </property>
  <property fmtid="{D5CDD505-2E9C-101B-9397-08002B2CF9AE}" pid="3" name="ClassificationContentMarkingHeaderText">
    <vt:lpwstr>Känslighet - Öppen</vt:lpwstr>
  </property>
</Properties>
</file>