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292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72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23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486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994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67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05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08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26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17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932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0D9A-450E-4B4B-B117-EA07D2847A7F}" type="datetimeFigureOut">
              <a:rPr lang="sv-SE" smtClean="0"/>
              <a:t>2023-07-04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D8A-DACF-47E0-B96C-2E9E93913DDE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3AEFC26-817C-4577-9C2E-C02E0AFAAF2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83363" y="0"/>
            <a:ext cx="10048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r"/>
            <a:r>
              <a:rPr lang="sv-S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Känslighet - Öppen</a:t>
            </a:r>
          </a:p>
        </p:txBody>
      </p:sp>
    </p:spTree>
    <p:extLst>
      <p:ext uri="{BB962C8B-B14F-4D97-AF65-F5344CB8AC3E}">
        <p14:creationId xmlns:p14="http://schemas.microsoft.com/office/powerpoint/2010/main" val="31996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950" y="6119555"/>
            <a:ext cx="2577730" cy="1718486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1FEF9C18-5F87-4A1A-9F92-79977FE4C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5038" y="8022353"/>
            <a:ext cx="3075556" cy="207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Gult ljus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Ställ dig framför spegeln. Vilka färger ser du på dina kläder? Tryck på den röda knappen. Vilka skillnader ser du?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55A6D3C8-F271-4A46-BFFD-BCAF68DC63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98"/>
          <a:stretch/>
        </p:blipFill>
        <p:spPr>
          <a:xfrm>
            <a:off x="4223658" y="715129"/>
            <a:ext cx="2871064" cy="2373818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DEFDF0AC-2037-4ECA-BEA9-1F7D79456F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1413" y="3197268"/>
            <a:ext cx="3075556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 err="1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Recollection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Måla med din kropp. Vilka sinnen använder du?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6080337"/>
            <a:ext cx="2577730" cy="1771759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13657B9C-0A9E-43C5-9B2A-38563B468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8009772"/>
            <a:ext cx="3075556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Sitta på nålar</a:t>
            </a:r>
            <a:r>
              <a:rPr lang="sv-SE" sz="1800" i="1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Sätt dig försiktigt på stolarna. Hur känns det? Vilka skillnader kan du se mellan stolarna?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090AE7-5AC7-4E64-B483-66468B9201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816945"/>
            <a:ext cx="2577730" cy="193329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876" y="161900"/>
            <a:ext cx="1563948" cy="138407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0ADDD6EE-B1F0-47EB-8A94-8AA14F775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2968664"/>
            <a:ext cx="3075556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</a:t>
            </a:r>
            <a:r>
              <a:rPr lang="sv-SE" sz="1800" i="1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Kläm och lukta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Beskriv doften i en flaska. Känner du igen doften? Vad tror du att det är i flaskan?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C7B988FA-8FB8-4566-897C-AC190A0BB9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0581" y="161900"/>
            <a:ext cx="1563948" cy="1384072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EA4A0AC-BA85-4560-932E-33CB7D093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41829" y="5615744"/>
            <a:ext cx="1563948" cy="1384072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B9EA779A-BC58-4E58-962F-0D0F7674E9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876" y="5609454"/>
            <a:ext cx="1563948" cy="138407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DE2DD26-098E-0635-1EF3-5EF498BC41B5}"/>
              </a:ext>
            </a:extLst>
          </p:cNvPr>
          <p:cNvSpPr txBox="1"/>
          <p:nvPr/>
        </p:nvSpPr>
        <p:spPr>
          <a:xfrm>
            <a:off x="2402608" y="161900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0B12898-7C45-1C0A-7271-87F4928F2B94}"/>
              </a:ext>
            </a:extLst>
          </p:cNvPr>
          <p:cNvSpPr txBox="1"/>
          <p:nvPr/>
        </p:nvSpPr>
        <p:spPr>
          <a:xfrm>
            <a:off x="6275722" y="161899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2231907-1C9E-2610-73C9-290C18EA5FF2}"/>
              </a:ext>
            </a:extLst>
          </p:cNvPr>
          <p:cNvSpPr txBox="1"/>
          <p:nvPr/>
        </p:nvSpPr>
        <p:spPr>
          <a:xfrm>
            <a:off x="2413339" y="5452977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7A0F8E-9803-A9ED-7941-3F4AE5952328}"/>
              </a:ext>
            </a:extLst>
          </p:cNvPr>
          <p:cNvSpPr txBox="1"/>
          <p:nvPr/>
        </p:nvSpPr>
        <p:spPr>
          <a:xfrm>
            <a:off x="6286453" y="5452976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</p:spTree>
    <p:extLst>
      <p:ext uri="{BB962C8B-B14F-4D97-AF65-F5344CB8AC3E}">
        <p14:creationId xmlns:p14="http://schemas.microsoft.com/office/powerpoint/2010/main" val="123291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950" y="6271482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1FEF9C18-5F87-4A1A-9F92-79977FE4C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5038" y="8653725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undersöker synen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55A6D3C8-F271-4A46-BFFD-BCAF68DC637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r="13639"/>
          <a:stretch/>
        </p:blipFill>
        <p:spPr>
          <a:xfrm>
            <a:off x="4235763" y="721865"/>
            <a:ext cx="2859598" cy="226732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6" name="textruta 35">
            <a:extLst>
              <a:ext uri="{FF2B5EF4-FFF2-40B4-BE49-F238E27FC236}">
                <a16:creationId xmlns:a16="http://schemas.microsoft.com/office/drawing/2014/main" id="{DEFDF0AC-2037-4ECA-BEA9-1F7D79456F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21413" y="3110180"/>
            <a:ext cx="3075556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Hemliga lådan</a:t>
            </a:r>
            <a:r>
              <a:rPr lang="sv-SE" sz="1800" i="1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Stoppa in händerna. Beskriv vad du känner med fingrarna. Vad tror du att det är?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6445773"/>
            <a:ext cx="2577730" cy="1933517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13657B9C-0A9E-43C5-9B2A-38563B468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8641144"/>
            <a:ext cx="3075556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Sinnesgläntan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r>
              <a:rPr lang="sv-SE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Hur ändras färgerna? Vilken är din favoritfärg?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57090AE7-5AC7-4E64-B483-66468B92011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8"/>
          <a:stretch/>
        </p:blipFill>
        <p:spPr>
          <a:xfrm>
            <a:off x="434883" y="793254"/>
            <a:ext cx="2931200" cy="2057974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876" y="161900"/>
            <a:ext cx="1563948" cy="138407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0ADDD6EE-B1F0-47EB-8A94-8AA14F775D7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3044864"/>
            <a:ext cx="3075556" cy="173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experimentet </a:t>
            </a:r>
            <a:r>
              <a:rPr lang="sv-SE" sz="1800" i="1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Mörkertunneln</a:t>
            </a:r>
            <a:r>
              <a:rPr lang="sv-SE" sz="1800" i="1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Ta dig igenom mörkertunneln. Vilka sinnen använder du? Hur kändes det?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C7B988FA-8FB8-4566-897C-AC190A0BB9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0581" y="161900"/>
            <a:ext cx="1563948" cy="1384072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EA4A0AC-BA85-4560-932E-33CB7D093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41829" y="5615744"/>
            <a:ext cx="1563948" cy="1384072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B9EA779A-BC58-4E58-962F-0D0F7674E9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876" y="5609454"/>
            <a:ext cx="1563948" cy="138407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76E8092-7F2E-5455-20BE-9C3DFBFFEC23}"/>
              </a:ext>
            </a:extLst>
          </p:cNvPr>
          <p:cNvSpPr txBox="1"/>
          <p:nvPr/>
        </p:nvSpPr>
        <p:spPr>
          <a:xfrm>
            <a:off x="2402608" y="161900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7DEE30A-5023-C414-B79F-95EFA6E29755}"/>
              </a:ext>
            </a:extLst>
          </p:cNvPr>
          <p:cNvSpPr txBox="1"/>
          <p:nvPr/>
        </p:nvSpPr>
        <p:spPr>
          <a:xfrm>
            <a:off x="6275722" y="161899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E163DAEA-0696-7612-F441-79E36CC1F3A0}"/>
              </a:ext>
            </a:extLst>
          </p:cNvPr>
          <p:cNvSpPr txBox="1"/>
          <p:nvPr/>
        </p:nvSpPr>
        <p:spPr>
          <a:xfrm>
            <a:off x="2413339" y="5452977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7BAA579-7D5E-4DB4-CBDC-C4DCFD2378E0}"/>
              </a:ext>
            </a:extLst>
          </p:cNvPr>
          <p:cNvSpPr txBox="1"/>
          <p:nvPr/>
        </p:nvSpPr>
        <p:spPr>
          <a:xfrm>
            <a:off x="6286453" y="5452976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</p:spTree>
    <p:extLst>
      <p:ext uri="{BB962C8B-B14F-4D97-AF65-F5344CB8AC3E}">
        <p14:creationId xmlns:p14="http://schemas.microsoft.com/office/powerpoint/2010/main" val="190471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objekt 32">
            <a:extLst>
              <a:ext uri="{FF2B5EF4-FFF2-40B4-BE49-F238E27FC236}">
                <a16:creationId xmlns:a16="http://schemas.microsoft.com/office/drawing/2014/main" id="{A14E287D-940D-457C-A66C-18EEC95965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808174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DF34C63A-31FB-4709-9E5A-CFCBB985FCF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2856" y="808174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950" y="6271482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1FEF9C18-5F87-4A1A-9F92-79977FE4CCA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05038" y="8653725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undersöker balansen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6258901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13657B9C-0A9E-43C5-9B2A-38563B468F7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8641144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använder </a:t>
            </a:r>
            <a:r>
              <a:rPr lang="sv-SE" dirty="0"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hörseln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876" y="161900"/>
            <a:ext cx="1563948" cy="138407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C7B988FA-8FB8-4566-897C-AC190A0BB9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0581" y="161900"/>
            <a:ext cx="1563948" cy="1384072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EA4A0AC-BA85-4560-932E-33CB7D093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41829" y="5615744"/>
            <a:ext cx="1563948" cy="1384072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B9EA779A-BC58-4E58-962F-0D0F7674E9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876" y="5609454"/>
            <a:ext cx="1563948" cy="1384072"/>
          </a:xfrm>
          <a:prstGeom prst="rect">
            <a:avLst/>
          </a:prstGeom>
        </p:spPr>
      </p:pic>
      <p:sp>
        <p:nvSpPr>
          <p:cNvPr id="42" name="textruta 41">
            <a:extLst>
              <a:ext uri="{FF2B5EF4-FFF2-40B4-BE49-F238E27FC236}">
                <a16:creationId xmlns:a16="http://schemas.microsoft.com/office/drawing/2014/main" id="{0D41B292-3F65-455A-9F3F-CB3D25D23D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3944" y="3190417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undersöker hörseln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867E1B7-902B-29E0-B55E-A5170E3B827E}"/>
              </a:ext>
            </a:extLst>
          </p:cNvPr>
          <p:cNvSpPr txBox="1"/>
          <p:nvPr/>
        </p:nvSpPr>
        <p:spPr>
          <a:xfrm>
            <a:off x="2402608" y="161900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94D5331-8BCA-EE3E-BBC5-BC66DA1D8166}"/>
              </a:ext>
            </a:extLst>
          </p:cNvPr>
          <p:cNvSpPr txBox="1"/>
          <p:nvPr/>
        </p:nvSpPr>
        <p:spPr>
          <a:xfrm>
            <a:off x="6275722" y="161899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5A05FDA-CC5D-591B-01BB-75060C062C70}"/>
              </a:ext>
            </a:extLst>
          </p:cNvPr>
          <p:cNvSpPr txBox="1"/>
          <p:nvPr/>
        </p:nvSpPr>
        <p:spPr>
          <a:xfrm>
            <a:off x="2413339" y="5452977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B7F1A7A-914E-B7C7-3988-DFE4969642A1}"/>
              </a:ext>
            </a:extLst>
          </p:cNvPr>
          <p:cNvSpPr txBox="1"/>
          <p:nvPr/>
        </p:nvSpPr>
        <p:spPr>
          <a:xfrm>
            <a:off x="6286453" y="5452976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AE7DFDA5-1D78-2C39-DE1F-907BF2B4C10F}"/>
              </a:ext>
            </a:extLst>
          </p:cNvPr>
          <p:cNvSpPr txBox="1"/>
          <p:nvPr/>
        </p:nvSpPr>
        <p:spPr>
          <a:xfrm>
            <a:off x="509414" y="3265398"/>
            <a:ext cx="2679934" cy="1073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använder synen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45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objekt 32">
            <a:extLst>
              <a:ext uri="{FF2B5EF4-FFF2-40B4-BE49-F238E27FC236}">
                <a16:creationId xmlns:a16="http://schemas.microsoft.com/office/drawing/2014/main" id="{A14E287D-940D-457C-A66C-18EEC95965B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808174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5" name="Bildobjekt 34">
            <a:extLst>
              <a:ext uri="{FF2B5EF4-FFF2-40B4-BE49-F238E27FC236}">
                <a16:creationId xmlns:a16="http://schemas.microsoft.com/office/drawing/2014/main" id="{DF34C63A-31FB-4709-9E5A-CFCBB985FCF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4293" y="808174"/>
            <a:ext cx="2574855" cy="2307261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37" name="Bildobjekt 36">
            <a:extLst>
              <a:ext uri="{FF2B5EF4-FFF2-40B4-BE49-F238E27FC236}">
                <a16:creationId xmlns:a16="http://schemas.microsoft.com/office/drawing/2014/main" id="{15B577F9-FCC0-44C8-9981-5401EB51E5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3948" y="6217870"/>
            <a:ext cx="256891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4DC9CFE0-9316-456D-A2C0-9F0C7E3DE50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618" y="6258901"/>
            <a:ext cx="2577730" cy="2307262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CF5E2C6-41AB-40E6-BA57-D82BB29D4B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36725B9-AA8B-4D1C-9ADD-26B9CAF56E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2333" y="0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0E694A3-F112-4204-AF7A-9EDC241C87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990" y="5345907"/>
            <a:ext cx="3766457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3C7B6F6-7F70-4633-B5DC-F0A634B1D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77343" y="5345907"/>
            <a:ext cx="3766458" cy="534590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22F940A-7E2C-426E-88F2-26052BBB41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876" y="161900"/>
            <a:ext cx="1563948" cy="138407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109BC4C3-1A76-4E25-8D3D-A3D0C1E048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4618293"/>
            <a:ext cx="1513098" cy="598202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BF6F5EED-A20D-457B-8218-F1AB6B9B6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4618293"/>
            <a:ext cx="1513098" cy="598202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E3118D0F-A69B-4CFB-AE1F-FBB9B042C3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551" y="9964199"/>
            <a:ext cx="1513098" cy="598202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1831AA60-80CB-4117-88EC-DDD99F359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3" y="9964199"/>
            <a:ext cx="1513098" cy="598202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C7B988FA-8FB8-4566-897C-AC190A0BB9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50581" y="161900"/>
            <a:ext cx="1563948" cy="1384072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EA4A0AC-BA85-4560-932E-33CB7D093F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741829" y="5615744"/>
            <a:ext cx="1563948" cy="1384072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B9EA779A-BC58-4E58-962F-0D0F7674E9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5876" y="5609454"/>
            <a:ext cx="1563948" cy="1384072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6F44BEA9-E82E-4F17-89E4-FEBF61E602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62706" y="3190417"/>
            <a:ext cx="3075556" cy="7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använder balansen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0D00E58D-1ED0-0312-3F8C-6DB663297342}"/>
              </a:ext>
            </a:extLst>
          </p:cNvPr>
          <p:cNvSpPr txBox="1"/>
          <p:nvPr/>
        </p:nvSpPr>
        <p:spPr>
          <a:xfrm>
            <a:off x="2402608" y="161900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72C5B46-19CE-D527-3451-EC8768BD19C9}"/>
              </a:ext>
            </a:extLst>
          </p:cNvPr>
          <p:cNvSpPr txBox="1"/>
          <p:nvPr/>
        </p:nvSpPr>
        <p:spPr>
          <a:xfrm>
            <a:off x="6275722" y="161899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7AF130B-2F9B-7D72-A721-AD53DA7C5360}"/>
              </a:ext>
            </a:extLst>
          </p:cNvPr>
          <p:cNvSpPr txBox="1"/>
          <p:nvPr/>
        </p:nvSpPr>
        <p:spPr>
          <a:xfrm>
            <a:off x="2413339" y="5452977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742CA0C-76A7-6B1C-E7F8-9FB7E55A7786}"/>
              </a:ext>
            </a:extLst>
          </p:cNvPr>
          <p:cNvSpPr txBox="1"/>
          <p:nvPr/>
        </p:nvSpPr>
        <p:spPr>
          <a:xfrm>
            <a:off x="6286453" y="5452976"/>
            <a:ext cx="1035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>
                <a:latin typeface="Nexa Light" panose="02000000000000000000" pitchFamily="50" charset="0"/>
              </a:rPr>
              <a:t>Sinnen 1-3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C5D14AF-7750-BB08-08DB-C44BFAFF1A06}"/>
              </a:ext>
            </a:extLst>
          </p:cNvPr>
          <p:cNvSpPr txBox="1"/>
          <p:nvPr/>
        </p:nvSpPr>
        <p:spPr>
          <a:xfrm>
            <a:off x="611618" y="8822028"/>
            <a:ext cx="257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ser minst ett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öra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AC779E2-142D-6D05-5D98-749A4CBD75B6}"/>
              </a:ext>
            </a:extLst>
          </p:cNvPr>
          <p:cNvSpPr txBox="1"/>
          <p:nvPr/>
        </p:nvSpPr>
        <p:spPr>
          <a:xfrm>
            <a:off x="4143944" y="8525132"/>
            <a:ext cx="2825204" cy="1405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  <a:spcAft>
                <a:spcPts val="800"/>
              </a:spcAft>
            </a:pP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Välj ett eget experiment </a:t>
            </a:r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som handlar om ett sinne. Undersök, testa och berätta om det.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20D5901-8F39-6A1E-1167-5105F15988CE}"/>
              </a:ext>
            </a:extLst>
          </p:cNvPr>
          <p:cNvSpPr txBox="1"/>
          <p:nvPr/>
        </p:nvSpPr>
        <p:spPr>
          <a:xfrm>
            <a:off x="4396900" y="3143407"/>
            <a:ext cx="2577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dirty="0">
                <a:effectLst/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Hitta ett experiment där du ser minst ett </a:t>
            </a:r>
            <a:r>
              <a:rPr lang="sv-SE" sz="1800" dirty="0">
                <a:effectLst/>
                <a:latin typeface="Nexa Bold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öga</a:t>
            </a:r>
            <a:r>
              <a:rPr lang="sv-SE" dirty="0">
                <a:latin typeface="Nexa Light" panose="02000000000000000000" pitchFamily="50" charset="0"/>
                <a:ea typeface="Telge Light" panose="020B0404020203020204" pitchFamily="34" charset="0"/>
                <a:cs typeface="Times New Roman" panose="02020603050405020304" pitchFamily="18" charset="0"/>
              </a:rPr>
              <a:t>.</a:t>
            </a:r>
            <a:endParaRPr lang="sv-SE" sz="1800" dirty="0">
              <a:effectLst/>
              <a:latin typeface="Telge Light" panose="020B0404020203020204" pitchFamily="34" charset="0"/>
              <a:ea typeface="Telge Light" panose="020B0404020203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53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a1cb525-c9d1-499c-bfd9-64700423c8c7}" enabled="1" method="Privileged" siteId="{74c3677e-5b7b-432a-9b25-296263c3d0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265</Words>
  <Application>Microsoft Office PowerPoint</Application>
  <PresentationFormat>Anpassad</PresentationFormat>
  <Paragraphs>32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Nexa Bold</vt:lpstr>
      <vt:lpstr>Nexa Light</vt:lpstr>
      <vt:lpstr>Telge Light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Viveka Andersson (TT)</dc:creator>
  <cp:lastModifiedBy>Cecilia Ekstrand (TT)</cp:lastModifiedBy>
  <cp:revision>12</cp:revision>
  <dcterms:created xsi:type="dcterms:W3CDTF">2022-06-09T19:44:38Z</dcterms:created>
  <dcterms:modified xsi:type="dcterms:W3CDTF">2023-07-04T12:26:57Z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Office-tema:8</vt:lpwstr>
  </property>
  <property fmtid="{D5CDD505-2E9C-101B-9397-08002B2CF9AE}" pid="3" name="ClassificationContentMarkingHeaderText">
    <vt:lpwstr>Känslighet - Öppen</vt:lpwstr>
  </property>
</Properties>
</file>